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63" r:id="rId3"/>
    <p:sldId id="483" r:id="rId4"/>
    <p:sldId id="484" r:id="rId5"/>
    <p:sldId id="485" r:id="rId6"/>
    <p:sldId id="486" r:id="rId7"/>
    <p:sldId id="489" r:id="rId8"/>
    <p:sldId id="490" r:id="rId9"/>
    <p:sldId id="502" r:id="rId10"/>
    <p:sldId id="500" r:id="rId11"/>
    <p:sldId id="503" r:id="rId12"/>
    <p:sldId id="494" r:id="rId13"/>
    <p:sldId id="419" r:id="rId14"/>
    <p:sldId id="491" r:id="rId15"/>
    <p:sldId id="495" r:id="rId16"/>
    <p:sldId id="504" r:id="rId17"/>
    <p:sldId id="487" r:id="rId18"/>
    <p:sldId id="488" r:id="rId19"/>
    <p:sldId id="501" r:id="rId20"/>
    <p:sldId id="505" r:id="rId21"/>
    <p:sldId id="506" r:id="rId22"/>
    <p:sldId id="492" r:id="rId23"/>
    <p:sldId id="477" r:id="rId24"/>
    <p:sldId id="399" r:id="rId25"/>
    <p:sldId id="409" r:id="rId26"/>
    <p:sldId id="481" r:id="rId27"/>
    <p:sldId id="482" r:id="rId28"/>
    <p:sldId id="49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p:scale>
          <a:sx n="100" d="100"/>
          <a:sy n="100" d="100"/>
        </p:scale>
        <p:origin x="437" y="-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9CED-4BC8-88B8-9A891FE5CD8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9CED-4BC8-88B8-9A891FE5CD8B}"/>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2/Exercise%202/index.txt" TargetMode="External"/><Relationship Id="rId5" Type="http://schemas.openxmlformats.org/officeDocument/2006/relationships/hyperlink" Target="https://github.com/soyuztechnologies/Corporate_Full_Stack_Training/blob/master/Day%202/Exercise%202/MyXMLcontrollerjs.txt" TargetMode="External"/><Relationship Id="rId4" Type="http://schemas.openxmlformats.org/officeDocument/2006/relationships/hyperlink" Target="https://github.com/soyuztechnologies/Corporate_Full_Stack_Training/blob/master/Day%202/Exercise%202/MyXMLview.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2/Exercise%203/BaseControllerjs.txt" TargetMode="External"/><Relationship Id="rId5" Type="http://schemas.openxmlformats.org/officeDocument/2006/relationships/hyperlink" Target="https://github.com/soyuztechnologies/Corporate_Full_Stack_Training/blob/master/Day%202/Exercise%203/MyXMLcontrollerjs.txt" TargetMode="External"/><Relationship Id="rId4" Type="http://schemas.openxmlformats.org/officeDocument/2006/relationships/hyperlink" Target="https://github.com/soyuztechnologies/Corporate_Full_Stack_Training/blob/master/Day%202/Exercise%203/MyXMLviewxml.tx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2/Exercise%205/samplejson.txt" TargetMode="External"/><Relationship Id="rId3" Type="http://schemas.openxmlformats.org/officeDocument/2006/relationships/image" Target="../media/image2.png"/><Relationship Id="rId7" Type="http://schemas.openxmlformats.org/officeDocument/2006/relationships/hyperlink" Target="https://github.com/soyuztechnologies/Corporate_Full_Stack_Training/blob/master/Day%202/Exercise%205/MyXMLcontrollerjs.txt" TargetMode="Externa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2/Exercise%205/MyXMLview.txt" TargetMode="External"/><Relationship Id="rId5" Type="http://schemas.openxmlformats.org/officeDocument/2006/relationships/hyperlink" Target="https://github.com/soyuztechnologies/Corporate_Full_Stack_Training/blob/master/Day%202/Exercise%204/MyXMLcontrollerjs.txt" TargetMode="External"/><Relationship Id="rId10" Type="http://schemas.openxmlformats.org/officeDocument/2006/relationships/hyperlink" Target="https://github.com/soyuztechnologies/Corporate_Full_Stack_Training/blob/master/Day%202/Exercise%205/modeljs.txt" TargetMode="External"/><Relationship Id="rId4" Type="http://schemas.openxmlformats.org/officeDocument/2006/relationships/hyperlink" Target="https://github.com/soyuztechnologies/Corporate_Full_Stack_Training/blob/master/Day%202/Exercise%204/MyXMLview.txt" TargetMode="External"/><Relationship Id="rId9" Type="http://schemas.openxmlformats.org/officeDocument/2006/relationships/hyperlink" Target="https://github.com/soyuztechnologies/Corporate_Full_Stack_Training/blob/master/Day%202/Exercise%205/datajson.tx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github.com/soyuztechnologies/Corporate_Full_Stack_Training/blob/master/Day%202/sample%20application/index.txt"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2/Exercise%201/mainViewjs.txt" TargetMode="External"/><Relationship Id="rId5" Type="http://schemas.openxmlformats.org/officeDocument/2006/relationships/hyperlink" Target="https://github.com/soyuztechnologies/Corporate_Full_Stack_Training/blob/master/Day%202/Exercise%201/MainControllerjs.txt" TargetMode="External"/><Relationship Id="rId4" Type="http://schemas.openxmlformats.org/officeDocument/2006/relationships/hyperlink" Target="https://github.com/soyuztechnologies/Corporate_Full_Stack_Training/blob/master/Day%202/Exercise%201/index.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a:p>
            <a:pPr algn="just"/>
            <a:endParaRPr lang="en-US" dirty="0"/>
          </a:p>
        </p:txBody>
      </p:sp>
      <p:grpSp>
        <p:nvGrpSpPr>
          <p:cNvPr id="5" name="Group 4">
            <a:extLst>
              <a:ext uri="{FF2B5EF4-FFF2-40B4-BE49-F238E27FC236}">
                <a16:creationId xmlns:a16="http://schemas.microsoft.com/office/drawing/2014/main" id="{2CE9DCC2-243C-491F-A293-A946398D1F87}"/>
              </a:ext>
            </a:extLst>
          </p:cNvPr>
          <p:cNvGrpSpPr/>
          <p:nvPr/>
        </p:nvGrpSpPr>
        <p:grpSpPr>
          <a:xfrm>
            <a:off x="2340851" y="2539375"/>
            <a:ext cx="7536574" cy="2042150"/>
            <a:chOff x="1125860" y="3501008"/>
            <a:chExt cx="9721080" cy="1512168"/>
          </a:xfrm>
        </p:grpSpPr>
        <p:sp>
          <p:nvSpPr>
            <p:cNvPr id="6" name="Rectangle 5">
              <a:extLst>
                <a:ext uri="{FF2B5EF4-FFF2-40B4-BE49-F238E27FC236}">
                  <a16:creationId xmlns:a16="http://schemas.microsoft.com/office/drawing/2014/main" id="{4BB7A40F-A303-4F77-98D6-BD7969AC76FE}"/>
                </a:ext>
              </a:extLst>
            </p:cNvPr>
            <p:cNvSpPr/>
            <p:nvPr/>
          </p:nvSpPr>
          <p:spPr>
            <a:xfrm>
              <a:off x="1125860" y="3501008"/>
              <a:ext cx="237626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a:t>
              </a:r>
            </a:p>
            <a:p>
              <a:pPr algn="ctr"/>
              <a:r>
                <a:rPr lang="en-US" dirty="0"/>
                <a:t>Java</a:t>
              </a:r>
            </a:p>
          </p:txBody>
        </p:sp>
        <p:sp>
          <p:nvSpPr>
            <p:cNvPr id="8" name="Rectangle 7">
              <a:extLst>
                <a:ext uri="{FF2B5EF4-FFF2-40B4-BE49-F238E27FC236}">
                  <a16:creationId xmlns:a16="http://schemas.microsoft.com/office/drawing/2014/main" id="{60D6BE13-6303-4689-9DA6-64BCBEA31121}"/>
                </a:ext>
              </a:extLst>
            </p:cNvPr>
            <p:cNvSpPr/>
            <p:nvPr/>
          </p:nvSpPr>
          <p:spPr>
            <a:xfrm>
              <a:off x="8470676" y="3501008"/>
              <a:ext cx="237626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9" name="Arrow: Right 8">
              <a:extLst>
                <a:ext uri="{FF2B5EF4-FFF2-40B4-BE49-F238E27FC236}">
                  <a16:creationId xmlns:a16="http://schemas.microsoft.com/office/drawing/2014/main" id="{33CA5FD5-5471-4285-9689-48A5604F3655}"/>
                </a:ext>
              </a:extLst>
            </p:cNvPr>
            <p:cNvSpPr/>
            <p:nvPr/>
          </p:nvSpPr>
          <p:spPr>
            <a:xfrm>
              <a:off x="3502124" y="3645024"/>
              <a:ext cx="496855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a:t>
              </a:r>
            </a:p>
          </p:txBody>
        </p:sp>
        <p:sp>
          <p:nvSpPr>
            <p:cNvPr id="10" name="Arrow: Left 9">
              <a:extLst>
                <a:ext uri="{FF2B5EF4-FFF2-40B4-BE49-F238E27FC236}">
                  <a16:creationId xmlns:a16="http://schemas.microsoft.com/office/drawing/2014/main" id="{27E916EB-112C-4D2F-994C-492CB15BF49B}"/>
                </a:ext>
              </a:extLst>
            </p:cNvPr>
            <p:cNvSpPr/>
            <p:nvPr/>
          </p:nvSpPr>
          <p:spPr>
            <a:xfrm>
              <a:off x="3502124" y="4365104"/>
              <a:ext cx="4968552" cy="576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a:t>
              </a:r>
            </a:p>
          </p:txBody>
        </p:sp>
      </p:grpSp>
      <p:sp>
        <p:nvSpPr>
          <p:cNvPr id="20" name="TextBox 19">
            <a:extLst>
              <a:ext uri="{FF2B5EF4-FFF2-40B4-BE49-F238E27FC236}">
                <a16:creationId xmlns:a16="http://schemas.microsoft.com/office/drawing/2014/main" id="{85771E94-1031-4FA2-9AE4-89A8CDD122AA}"/>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8966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2050" name="Picture 2" descr="Xml Free Icon">
            <a:extLst>
              <a:ext uri="{FF2B5EF4-FFF2-40B4-BE49-F238E27FC236}">
                <a16:creationId xmlns:a16="http://schemas.microsoft.com/office/drawing/2014/main" id="{CF9AFE9B-0CE9-4DB2-B3C3-AC60DBF29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3BDDDB-9BA4-4AFD-830C-DFF68C631C78}"/>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9" name="TextBox 8">
            <a:extLst>
              <a:ext uri="{FF2B5EF4-FFF2-40B4-BE49-F238E27FC236}">
                <a16:creationId xmlns:a16="http://schemas.microsoft.com/office/drawing/2014/main" id="{3D1F7999-277D-4004-8F1F-3693C8896E95}"/>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7CB55F3F-365D-4009-9CB4-1E52AE31F390}"/>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9989982C-095C-4534-9AFA-CC59EBC9BD51}"/>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6" name="TextBox 15">
            <a:extLst>
              <a:ext uri="{FF2B5EF4-FFF2-40B4-BE49-F238E27FC236}">
                <a16:creationId xmlns:a16="http://schemas.microsoft.com/office/drawing/2014/main" id="{A3A94198-4E99-453D-9CA5-C4B582FE4986}"/>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7" name="Connector: Elbow 16">
            <a:extLst>
              <a:ext uri="{FF2B5EF4-FFF2-40B4-BE49-F238E27FC236}">
                <a16:creationId xmlns:a16="http://schemas.microsoft.com/office/drawing/2014/main" id="{969D83EA-066A-4749-BB27-D5A514CE4FB3}"/>
              </a:ext>
            </a:extLst>
          </p:cNvPr>
          <p:cNvCxnSpPr>
            <a:cxnSpLocks/>
            <a:endCxn id="16"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D3905AFF-F1F8-410F-949A-2A313FB4D0D5}"/>
              </a:ext>
            </a:extLst>
          </p:cNvPr>
          <p:cNvCxnSpPr>
            <a:cxnSpLocks/>
            <a:endCxn id="16"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TextBox 26">
            <a:extLst>
              <a:ext uri="{FF2B5EF4-FFF2-40B4-BE49-F238E27FC236}">
                <a16:creationId xmlns:a16="http://schemas.microsoft.com/office/drawing/2014/main" id="{2A9EFF2B-8CF5-4E3C-95A3-4902492D7E93}"/>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26" name="Right Brace 25">
            <a:extLst>
              <a:ext uri="{FF2B5EF4-FFF2-40B4-BE49-F238E27FC236}">
                <a16:creationId xmlns:a16="http://schemas.microsoft.com/office/drawing/2014/main" id="{2AEEF221-4F70-44F8-80AE-9262582A40C6}"/>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1FE25D1B-A024-4C0C-B0DB-7B299300A74E}"/>
              </a:ext>
            </a:extLst>
          </p:cNvPr>
          <p:cNvCxnSpPr>
            <a:stCxn id="26" idx="1"/>
            <a:endCxn id="27"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2810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en success laptop relieve work from home computer great Free Vector">
            <a:extLst>
              <a:ext uri="{FF2B5EF4-FFF2-40B4-BE49-F238E27FC236}">
                <a16:creationId xmlns:a16="http://schemas.microsoft.com/office/drawing/2014/main" id="{0FD2BC31-9249-4DC4-8419-C275ED89D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927297"/>
            <a:ext cx="5473077" cy="54730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031325"/>
          </a:xfrm>
          <a:prstGeom prst="rect">
            <a:avLst/>
          </a:prstGeom>
          <a:noFill/>
        </p:spPr>
        <p:txBody>
          <a:bodyPr wrap="square" rtlCol="0">
            <a:spAutoFit/>
          </a:bodyPr>
          <a:lstStyle/>
          <a:p>
            <a:pPr marL="285750" indent="-285750">
              <a:buFontTx/>
              <a:buChar char="-"/>
            </a:pPr>
            <a:r>
              <a:rPr lang="en-US" dirty="0"/>
              <a:t>In this exercise we are going to create an xml view.</a:t>
            </a:r>
          </a:p>
          <a:p>
            <a:pPr marL="285750" indent="-285750">
              <a:buFontTx/>
              <a:buChar char="-"/>
            </a:pPr>
            <a:r>
              <a:rPr lang="en-US" dirty="0"/>
              <a:t>Adding a button and a form control in the view.</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Index.html</a:t>
            </a:r>
            <a:endParaRPr lang="en-US" dirty="0"/>
          </a:p>
        </p:txBody>
      </p:sp>
    </p:spTree>
    <p:extLst>
      <p:ext uri="{BB962C8B-B14F-4D97-AF65-F5344CB8AC3E}">
        <p14:creationId xmlns:p14="http://schemas.microsoft.com/office/powerpoint/2010/main" val="1915820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29716561-554A-41D0-8F92-DDC7D68A32AE}"/>
              </a:ext>
            </a:extLst>
          </p:cNvPr>
          <p:cNvGrpSpPr/>
          <p:nvPr/>
        </p:nvGrpSpPr>
        <p:grpSpPr>
          <a:xfrm>
            <a:off x="910308" y="1017158"/>
            <a:ext cx="10470370" cy="5298141"/>
            <a:chOff x="820272" y="1116106"/>
            <a:chExt cx="10470370" cy="5298141"/>
          </a:xfrm>
        </p:grpSpPr>
        <p:sp>
          <p:nvSpPr>
            <p:cNvPr id="8" name="Right Triangle 7">
              <a:extLst>
                <a:ext uri="{FF2B5EF4-FFF2-40B4-BE49-F238E27FC236}">
                  <a16:creationId xmlns:a16="http://schemas.microsoft.com/office/drawing/2014/main" id="{D8022A54-A51B-4830-A676-5E4482837E3B}"/>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92F3BF9A-BC80-4BAB-8CEE-9673729D551D}"/>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1D0B4586-F39B-4256-A426-140043465C7F}"/>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BAF7FA3E-9A4B-4572-BA18-B6A89FD6EC34}"/>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82C2D9E-2DA2-4966-ACE8-D6D5A1F83D0A}"/>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F5EA43ED-4942-470D-8AD2-9AC99DBAF9C2}"/>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20" name="Rectangle 19">
              <a:extLst>
                <a:ext uri="{FF2B5EF4-FFF2-40B4-BE49-F238E27FC236}">
                  <a16:creationId xmlns:a16="http://schemas.microsoft.com/office/drawing/2014/main" id="{1DA0099C-1559-4FC8-98CB-EBE217050AE1}"/>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21" name="TextBox 20">
              <a:extLst>
                <a:ext uri="{FF2B5EF4-FFF2-40B4-BE49-F238E27FC236}">
                  <a16:creationId xmlns:a16="http://schemas.microsoft.com/office/drawing/2014/main" id="{D3C20E66-8096-475C-8F27-98F7B78D831C}"/>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22" name="Rectangle 21">
              <a:extLst>
                <a:ext uri="{FF2B5EF4-FFF2-40B4-BE49-F238E27FC236}">
                  <a16:creationId xmlns:a16="http://schemas.microsoft.com/office/drawing/2014/main" id="{4813B08A-F905-4CBB-A4B9-FB12B5E81A6D}"/>
                </a:ext>
              </a:extLst>
            </p:cNvPr>
            <p:cNvSpPr/>
            <p:nvPr/>
          </p:nvSpPr>
          <p:spPr>
            <a:xfrm>
              <a:off x="8120215" y="2064110"/>
              <a:ext cx="2880320" cy="1569660"/>
            </a:xfrm>
            <a:prstGeom prst="rect">
              <a:avLst/>
            </a:prstGeom>
          </p:spPr>
          <p:txBody>
            <a:bodyPr wrap="square">
              <a:spAutoFit/>
            </a:bodyPr>
            <a:lstStyle/>
            <a:p>
              <a:pPr algn="just"/>
              <a:r>
                <a:rPr lang="en-US" sz="1600" dirty="0"/>
                <a:t> It is a method which gets called MULTIPLE times, Before every time the view is displayed to the user. This is similar to PBO of a screen. We can use this method for pre-processing on a view.</a:t>
              </a:r>
            </a:p>
          </p:txBody>
        </p:sp>
        <p:sp>
          <p:nvSpPr>
            <p:cNvPr id="24" name="Rectangle 23">
              <a:extLst>
                <a:ext uri="{FF2B5EF4-FFF2-40B4-BE49-F238E27FC236}">
                  <a16:creationId xmlns:a16="http://schemas.microsoft.com/office/drawing/2014/main" id="{5848819F-C426-42ED-93AC-94096D6BA2DA}"/>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26" name="Rectangle 25">
              <a:extLst>
                <a:ext uri="{FF2B5EF4-FFF2-40B4-BE49-F238E27FC236}">
                  <a16:creationId xmlns:a16="http://schemas.microsoft.com/office/drawing/2014/main" id="{B7814900-9944-45BC-B22B-28676C9A530B}"/>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27" name="TextBox 26">
              <a:extLst>
                <a:ext uri="{FF2B5EF4-FFF2-40B4-BE49-F238E27FC236}">
                  <a16:creationId xmlns:a16="http://schemas.microsoft.com/office/drawing/2014/main" id="{21834908-A60E-494B-B610-BBA4589C1591}"/>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35" name="Freeform 22">
              <a:extLst>
                <a:ext uri="{FF2B5EF4-FFF2-40B4-BE49-F238E27FC236}">
                  <a16:creationId xmlns:a16="http://schemas.microsoft.com/office/drawing/2014/main" id="{F597ED02-2F00-445F-9602-B21F4404CA61}"/>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32" name="Straight Connector 31">
              <a:extLst>
                <a:ext uri="{FF2B5EF4-FFF2-40B4-BE49-F238E27FC236}">
                  <a16:creationId xmlns:a16="http://schemas.microsoft.com/office/drawing/2014/main" id="{936FF26A-96EA-48F2-84D6-3D7736A469FD}"/>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41D273-9B99-402E-8C22-3BE0349C14D6}"/>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B7D89483-8FB6-4675-9F75-D914ACDEDAA7}"/>
              </a:ext>
            </a:extLst>
          </p:cNvPr>
          <p:cNvSpPr txBox="1"/>
          <p:nvPr/>
        </p:nvSpPr>
        <p:spPr>
          <a:xfrm>
            <a:off x="8210251" y="1565905"/>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37" name="TextBox 36">
            <a:extLst>
              <a:ext uri="{FF2B5EF4-FFF2-40B4-BE49-F238E27FC236}">
                <a16:creationId xmlns:a16="http://schemas.microsoft.com/office/drawing/2014/main" id="{4830DF0E-FE8D-4A9B-8B99-F34C2AD5BF02}"/>
              </a:ext>
            </a:extLst>
          </p:cNvPr>
          <p:cNvSpPr txBox="1"/>
          <p:nvPr/>
        </p:nvSpPr>
        <p:spPr>
          <a:xfrm>
            <a:off x="4836407" y="3638931"/>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38" name="TextBox 37">
            <a:extLst>
              <a:ext uri="{FF2B5EF4-FFF2-40B4-BE49-F238E27FC236}">
                <a16:creationId xmlns:a16="http://schemas.microsoft.com/office/drawing/2014/main" id="{5673B9D0-467B-425D-B5EF-018E651836F7}"/>
              </a:ext>
            </a:extLst>
          </p:cNvPr>
          <p:cNvSpPr txBox="1"/>
          <p:nvPr/>
        </p:nvSpPr>
        <p:spPr>
          <a:xfrm>
            <a:off x="6096478" y="2628728"/>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39" name="TextBox 38">
            <a:extLst>
              <a:ext uri="{FF2B5EF4-FFF2-40B4-BE49-F238E27FC236}">
                <a16:creationId xmlns:a16="http://schemas.microsoft.com/office/drawing/2014/main" id="{0273912E-5CF5-4E54-9852-B02E61FFACB3}"/>
              </a:ext>
            </a:extLst>
          </p:cNvPr>
          <p:cNvSpPr txBox="1"/>
          <p:nvPr/>
        </p:nvSpPr>
        <p:spPr>
          <a:xfrm>
            <a:off x="1079083" y="4085204"/>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Tree>
    <p:extLst>
      <p:ext uri="{BB962C8B-B14F-4D97-AF65-F5344CB8AC3E}">
        <p14:creationId xmlns:p14="http://schemas.microsoft.com/office/powerpoint/2010/main" val="2437523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Multiple Controllers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9245112" cy="1754326"/>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grpSp>
        <p:nvGrpSpPr>
          <p:cNvPr id="6" name="Group 5">
            <a:extLst>
              <a:ext uri="{FF2B5EF4-FFF2-40B4-BE49-F238E27FC236}">
                <a16:creationId xmlns:a16="http://schemas.microsoft.com/office/drawing/2014/main" id="{EE468F0A-CBEB-494E-8F55-63EA8FAD33F3}"/>
              </a:ext>
            </a:extLst>
          </p:cNvPr>
          <p:cNvGrpSpPr/>
          <p:nvPr/>
        </p:nvGrpSpPr>
        <p:grpSpPr>
          <a:xfrm>
            <a:off x="4695825" y="2654047"/>
            <a:ext cx="6330327" cy="3304232"/>
            <a:chOff x="832901" y="1311538"/>
            <a:chExt cx="10414108" cy="4565734"/>
          </a:xfrm>
        </p:grpSpPr>
        <p:sp>
          <p:nvSpPr>
            <p:cNvPr id="8" name="Rectangle 7">
              <a:extLst>
                <a:ext uri="{FF2B5EF4-FFF2-40B4-BE49-F238E27FC236}">
                  <a16:creationId xmlns:a16="http://schemas.microsoft.com/office/drawing/2014/main" id="{F7EC0DDB-DE4C-4D22-A279-D88E2570B724}"/>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9" name="Rectangle 8">
              <a:extLst>
                <a:ext uri="{FF2B5EF4-FFF2-40B4-BE49-F238E27FC236}">
                  <a16:creationId xmlns:a16="http://schemas.microsoft.com/office/drawing/2014/main" id="{94BE0A1E-08F5-4993-BFD5-A9B53AB2C19B}"/>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0" name="Rectangle 9">
              <a:extLst>
                <a:ext uri="{FF2B5EF4-FFF2-40B4-BE49-F238E27FC236}">
                  <a16:creationId xmlns:a16="http://schemas.microsoft.com/office/drawing/2014/main" id="{3A5C0D33-B846-4F8F-98A7-508127BF37C7}"/>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1" name="Rectangle 10">
              <a:extLst>
                <a:ext uri="{FF2B5EF4-FFF2-40B4-BE49-F238E27FC236}">
                  <a16:creationId xmlns:a16="http://schemas.microsoft.com/office/drawing/2014/main" id="{8176D452-BD82-4286-AD0D-EC74AA71B814}"/>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2" name="Rectangle 11">
              <a:extLst>
                <a:ext uri="{FF2B5EF4-FFF2-40B4-BE49-F238E27FC236}">
                  <a16:creationId xmlns:a16="http://schemas.microsoft.com/office/drawing/2014/main" id="{AB695F38-3E06-4B16-BD0A-47873BD12F71}"/>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3" name="Rectangle 12">
              <a:extLst>
                <a:ext uri="{FF2B5EF4-FFF2-40B4-BE49-F238E27FC236}">
                  <a16:creationId xmlns:a16="http://schemas.microsoft.com/office/drawing/2014/main" id="{D257CB61-766C-4389-ACD1-F471E7474852}"/>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4" name="Rectangle 13">
              <a:extLst>
                <a:ext uri="{FF2B5EF4-FFF2-40B4-BE49-F238E27FC236}">
                  <a16:creationId xmlns:a16="http://schemas.microsoft.com/office/drawing/2014/main" id="{754A2E1D-E6EF-43E1-92FC-5B02B050E1EF}"/>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5" name="Rectangle 14">
              <a:extLst>
                <a:ext uri="{FF2B5EF4-FFF2-40B4-BE49-F238E27FC236}">
                  <a16:creationId xmlns:a16="http://schemas.microsoft.com/office/drawing/2014/main" id="{E2A2D5F0-303E-4F4D-84FA-021033E3DAD5}"/>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6" name="TextBox 15">
              <a:extLst>
                <a:ext uri="{FF2B5EF4-FFF2-40B4-BE49-F238E27FC236}">
                  <a16:creationId xmlns:a16="http://schemas.microsoft.com/office/drawing/2014/main" id="{7FBFFE6C-453D-42DE-9873-3F74971F9EFD}"/>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7" name="TextBox 16">
              <a:extLst>
                <a:ext uri="{FF2B5EF4-FFF2-40B4-BE49-F238E27FC236}">
                  <a16:creationId xmlns:a16="http://schemas.microsoft.com/office/drawing/2014/main" id="{9F958A54-CA3C-4E5E-841B-99395B3035B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18" name="TextBox 17">
              <a:extLst>
                <a:ext uri="{FF2B5EF4-FFF2-40B4-BE49-F238E27FC236}">
                  <a16:creationId xmlns:a16="http://schemas.microsoft.com/office/drawing/2014/main" id="{C706C447-EE85-407F-B247-A42A0863CD35}"/>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19" name="TextBox 18">
              <a:extLst>
                <a:ext uri="{FF2B5EF4-FFF2-40B4-BE49-F238E27FC236}">
                  <a16:creationId xmlns:a16="http://schemas.microsoft.com/office/drawing/2014/main" id="{965C4AA2-5A10-42B0-A36A-98E5757A9851}"/>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0" name="Rectangle 19">
              <a:extLst>
                <a:ext uri="{FF2B5EF4-FFF2-40B4-BE49-F238E27FC236}">
                  <a16:creationId xmlns:a16="http://schemas.microsoft.com/office/drawing/2014/main" id="{43CAED3F-EE98-4C33-B945-3A13F018F7A2}"/>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1" name="Connector: Elbow 20">
              <a:extLst>
                <a:ext uri="{FF2B5EF4-FFF2-40B4-BE49-F238E27FC236}">
                  <a16:creationId xmlns:a16="http://schemas.microsoft.com/office/drawing/2014/main" id="{FE8C7D1F-BC64-4C68-BDAC-3DB5430E58F6}"/>
                </a:ext>
              </a:extLst>
            </p:cNvPr>
            <p:cNvCxnSpPr>
              <a:cxnSpLocks/>
              <a:stCxn id="9" idx="0"/>
              <a:endCxn id="20"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6074AC2-2935-4B0C-BD30-AB5EE10FA3A2}"/>
                </a:ext>
              </a:extLst>
            </p:cNvPr>
            <p:cNvCxnSpPr>
              <a:cxnSpLocks/>
              <a:stCxn id="11" idx="0"/>
              <a:endCxn id="20"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920CF63-908E-442E-8AF7-AAF80AF09237}"/>
                </a:ext>
              </a:extLst>
            </p:cNvPr>
            <p:cNvCxnSpPr>
              <a:cxnSpLocks/>
              <a:stCxn id="13" idx="0"/>
              <a:endCxn id="20"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0924967-645B-4AFB-8393-07DB8B76586E}"/>
                </a:ext>
              </a:extLst>
            </p:cNvPr>
            <p:cNvCxnSpPr>
              <a:cxnSpLocks/>
              <a:stCxn id="15" idx="0"/>
              <a:endCxn id="20"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4E8447-CB2E-436D-9D36-D73568B5199D}"/>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6" name="Rectangle 25">
              <a:extLst>
                <a:ext uri="{FF2B5EF4-FFF2-40B4-BE49-F238E27FC236}">
                  <a16:creationId xmlns:a16="http://schemas.microsoft.com/office/drawing/2014/main" id="{E920120C-CB50-465D-A16A-18B9A7258CC6}"/>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27" name="Straight Arrow Connector 26">
              <a:extLst>
                <a:ext uri="{FF2B5EF4-FFF2-40B4-BE49-F238E27FC236}">
                  <a16:creationId xmlns:a16="http://schemas.microsoft.com/office/drawing/2014/main" id="{4764A9B6-8347-44FE-9ED8-D6F06059333E}"/>
                </a:ext>
              </a:extLst>
            </p:cNvPr>
            <p:cNvCxnSpPr>
              <a:cxnSpLocks/>
              <a:stCxn id="20" idx="0"/>
              <a:endCxn id="26"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F9277AC-B22A-46C9-BA47-EDD55ECBF008}"/>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44" name="Picture 43">
            <a:extLst>
              <a:ext uri="{FF2B5EF4-FFF2-40B4-BE49-F238E27FC236}">
                <a16:creationId xmlns:a16="http://schemas.microsoft.com/office/drawing/2014/main" id="{8CC7C66F-20DF-423E-9975-8185C1DD38DD}"/>
              </a:ext>
            </a:extLst>
          </p:cNvPr>
          <p:cNvPicPr>
            <a:picLocks noChangeAspect="1"/>
          </p:cNvPicPr>
          <p:nvPr/>
        </p:nvPicPr>
        <p:blipFill>
          <a:blip r:embed="rId3"/>
          <a:stretch>
            <a:fillRect/>
          </a:stretch>
        </p:blipFill>
        <p:spPr>
          <a:xfrm>
            <a:off x="671483" y="2890882"/>
            <a:ext cx="3156786" cy="2646283"/>
          </a:xfrm>
          <a:prstGeom prst="rect">
            <a:avLst/>
          </a:prstGeom>
        </p:spPr>
      </p:pic>
    </p:spTree>
    <p:extLst>
      <p:ext uri="{BB962C8B-B14F-4D97-AF65-F5344CB8AC3E}">
        <p14:creationId xmlns:p14="http://schemas.microsoft.com/office/powerpoint/2010/main" val="1646426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usinessman entrepreneur working at office desk. Free Vector">
            <a:extLst>
              <a:ext uri="{FF2B5EF4-FFF2-40B4-BE49-F238E27FC236}">
                <a16:creationId xmlns:a16="http://schemas.microsoft.com/office/drawing/2014/main" id="{66057032-2054-4BEC-A907-EE8A592D1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031325"/>
          </a:xfrm>
          <a:prstGeom prst="rect">
            <a:avLst/>
          </a:prstGeom>
          <a:noFill/>
        </p:spPr>
        <p:txBody>
          <a:bodyPr wrap="square" rtlCol="0">
            <a:spAutoFit/>
          </a:bodyPr>
          <a:lstStyle/>
          <a:p>
            <a:pPr marL="285750" indent="-285750">
              <a:buFontTx/>
              <a:buChar char="-"/>
            </a:pPr>
            <a:r>
              <a:rPr lang="en-US" dirty="0"/>
              <a:t>In this exercise we will create a BaseController.</a:t>
            </a:r>
          </a:p>
          <a:p>
            <a:pPr marL="285750" indent="-285750">
              <a:buFontTx/>
              <a:buChar char="-"/>
            </a:pPr>
            <a:r>
              <a:rPr lang="en-US" dirty="0"/>
              <a:t>And we will get to know how our hook methods work.</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BaseController.js</a:t>
            </a:r>
            <a:endParaRPr lang="en-US" dirty="0"/>
          </a:p>
        </p:txBody>
      </p:sp>
    </p:spTree>
    <p:extLst>
      <p:ext uri="{BB962C8B-B14F-4D97-AF65-F5344CB8AC3E}">
        <p14:creationId xmlns:p14="http://schemas.microsoft.com/office/powerpoint/2010/main" val="340060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5" name="TextBox 4">
            <a:extLst>
              <a:ext uri="{FF2B5EF4-FFF2-40B4-BE49-F238E27FC236}">
                <a16:creationId xmlns:a16="http://schemas.microsoft.com/office/drawing/2014/main" id="{CB7B09B1-6857-4876-A92E-A34139D7D879}"/>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8" name="Group 7">
            <a:extLst>
              <a:ext uri="{FF2B5EF4-FFF2-40B4-BE49-F238E27FC236}">
                <a16:creationId xmlns:a16="http://schemas.microsoft.com/office/drawing/2014/main" id="{6A7BA6E0-4416-4A06-BAF9-3DDEC681266A}"/>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89E13BC7-A843-4254-87D2-E25152677DC7}"/>
                </a:ext>
              </a:extLst>
            </p:cNvPr>
            <p:cNvGrpSpPr/>
            <p:nvPr/>
          </p:nvGrpSpPr>
          <p:grpSpPr>
            <a:xfrm>
              <a:off x="3359637" y="1274763"/>
              <a:ext cx="5750538" cy="3773488"/>
              <a:chOff x="2038350" y="1889126"/>
              <a:chExt cx="4700588" cy="3084513"/>
            </a:xfrm>
          </p:grpSpPr>
          <p:sp>
            <p:nvSpPr>
              <p:cNvPr id="22" name="Freeform 126">
                <a:extLst>
                  <a:ext uri="{FF2B5EF4-FFF2-40B4-BE49-F238E27FC236}">
                    <a16:creationId xmlns:a16="http://schemas.microsoft.com/office/drawing/2014/main" id="{F300782A-1D7B-4BB3-B14B-CF11310039F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38">
                <a:extLst>
                  <a:ext uri="{FF2B5EF4-FFF2-40B4-BE49-F238E27FC236}">
                    <a16:creationId xmlns:a16="http://schemas.microsoft.com/office/drawing/2014/main" id="{901920B6-1F4A-4180-8AD0-0B22F0F1C8B5}"/>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5" name="Freeform 163">
                <a:extLst>
                  <a:ext uri="{FF2B5EF4-FFF2-40B4-BE49-F238E27FC236}">
                    <a16:creationId xmlns:a16="http://schemas.microsoft.com/office/drawing/2014/main" id="{C163A2B2-A5A0-4969-B981-4D1ABDC00388}"/>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6" name="Freeform 176">
                <a:extLst>
                  <a:ext uri="{FF2B5EF4-FFF2-40B4-BE49-F238E27FC236}">
                    <a16:creationId xmlns:a16="http://schemas.microsoft.com/office/drawing/2014/main" id="{B1BFA16B-2B1E-4E54-98D1-9D1B4E16FF0D}"/>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BFC59B4E-AD42-4EDF-BC2A-6C0426172FF1}"/>
                  </a:ext>
                </a:extLst>
              </p:cNvPr>
              <p:cNvGrpSpPr/>
              <p:nvPr/>
            </p:nvGrpSpPr>
            <p:grpSpPr>
              <a:xfrm>
                <a:off x="2038350" y="1889126"/>
                <a:ext cx="287338" cy="2922587"/>
                <a:chOff x="2038350" y="1889126"/>
                <a:chExt cx="287338" cy="2922587"/>
              </a:xfrm>
            </p:grpSpPr>
            <p:sp>
              <p:nvSpPr>
                <p:cNvPr id="32" name="Freeform 105">
                  <a:extLst>
                    <a:ext uri="{FF2B5EF4-FFF2-40B4-BE49-F238E27FC236}">
                      <a16:creationId xmlns:a16="http://schemas.microsoft.com/office/drawing/2014/main" id="{7BC3C6A1-94F4-4079-AE85-575F5C6EC497}"/>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3" name="Freeform 219">
                  <a:extLst>
                    <a:ext uri="{FF2B5EF4-FFF2-40B4-BE49-F238E27FC236}">
                      <a16:creationId xmlns:a16="http://schemas.microsoft.com/office/drawing/2014/main" id="{B556C06B-6185-4995-B23E-A070D1A210E4}"/>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4" name="Freeform 223">
                  <a:extLst>
                    <a:ext uri="{FF2B5EF4-FFF2-40B4-BE49-F238E27FC236}">
                      <a16:creationId xmlns:a16="http://schemas.microsoft.com/office/drawing/2014/main" id="{3CA91718-9BD1-453B-9DBA-055066E07704}"/>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D7C18737-ED94-4772-A650-1C601DCF6D31}"/>
                  </a:ext>
                </a:extLst>
              </p:cNvPr>
              <p:cNvGrpSpPr/>
              <p:nvPr/>
            </p:nvGrpSpPr>
            <p:grpSpPr>
              <a:xfrm>
                <a:off x="2178050" y="4683126"/>
                <a:ext cx="4560888" cy="290513"/>
                <a:chOff x="2178050" y="4683126"/>
                <a:chExt cx="4560888" cy="290513"/>
              </a:xfrm>
            </p:grpSpPr>
            <p:sp>
              <p:nvSpPr>
                <p:cNvPr id="29" name="Freeform 116">
                  <a:extLst>
                    <a:ext uri="{FF2B5EF4-FFF2-40B4-BE49-F238E27FC236}">
                      <a16:creationId xmlns:a16="http://schemas.microsoft.com/office/drawing/2014/main" id="{8977699F-E3FE-4105-A05F-46E59E2E5477}"/>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0" name="Freeform 225">
                  <a:extLst>
                    <a:ext uri="{FF2B5EF4-FFF2-40B4-BE49-F238E27FC236}">
                      <a16:creationId xmlns:a16="http://schemas.microsoft.com/office/drawing/2014/main" id="{43D89ADF-5B40-4C21-BC6A-B9B6F1675C7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28">
                  <a:extLst>
                    <a:ext uri="{FF2B5EF4-FFF2-40B4-BE49-F238E27FC236}">
                      <a16:creationId xmlns:a16="http://schemas.microsoft.com/office/drawing/2014/main" id="{AC97256D-459F-4CCF-9CF0-3F7B82DB14DB}"/>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2" name="TextBox 11">
              <a:extLst>
                <a:ext uri="{FF2B5EF4-FFF2-40B4-BE49-F238E27FC236}">
                  <a16:creationId xmlns:a16="http://schemas.microsoft.com/office/drawing/2014/main" id="{DA09AF72-7480-4725-AEBD-105AB6E02A4B}"/>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3" name="TextBox 12">
              <a:extLst>
                <a:ext uri="{FF2B5EF4-FFF2-40B4-BE49-F238E27FC236}">
                  <a16:creationId xmlns:a16="http://schemas.microsoft.com/office/drawing/2014/main" id="{79436F31-7195-4176-8E5C-88F2D77D62FE}"/>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4" name="TextBox 13">
              <a:extLst>
                <a:ext uri="{FF2B5EF4-FFF2-40B4-BE49-F238E27FC236}">
                  <a16:creationId xmlns:a16="http://schemas.microsoft.com/office/drawing/2014/main" id="{D81149C2-C50A-420F-840A-C5C46E6233BD}"/>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5" name="TextBox 14">
              <a:extLst>
                <a:ext uri="{FF2B5EF4-FFF2-40B4-BE49-F238E27FC236}">
                  <a16:creationId xmlns:a16="http://schemas.microsoft.com/office/drawing/2014/main" id="{6F5C7A95-2839-4763-9CFB-C0A8B5C9AE0A}"/>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7" name="TextBox 16">
              <a:extLst>
                <a:ext uri="{FF2B5EF4-FFF2-40B4-BE49-F238E27FC236}">
                  <a16:creationId xmlns:a16="http://schemas.microsoft.com/office/drawing/2014/main" id="{CEDD6ECA-389C-42E1-8E68-5551D50E3760}"/>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2A740359-BFC8-499F-B1CB-72F6E701DC23}"/>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30AFC923-29CC-4CE0-8393-48A5B6C96E09}"/>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A5008D11-9BBD-483E-9FF2-111191B9BB6B}"/>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577CDA5C-3FF4-43B7-B10A-BCA0C0DA36F2}"/>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6" name="TextBox 5">
            <a:extLst>
              <a:ext uri="{FF2B5EF4-FFF2-40B4-BE49-F238E27FC236}">
                <a16:creationId xmlns:a16="http://schemas.microsoft.com/office/drawing/2014/main" id="{C654EDEB-C1AE-4ED4-A55F-BAA5A41ABE2D}"/>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6" name="TextBox 35">
            <a:extLst>
              <a:ext uri="{FF2B5EF4-FFF2-40B4-BE49-F238E27FC236}">
                <a16:creationId xmlns:a16="http://schemas.microsoft.com/office/drawing/2014/main" id="{B6D0FB79-DA9A-42C3-AD90-134F134CFE79}"/>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7" name="TextBox 36">
            <a:extLst>
              <a:ext uri="{FF2B5EF4-FFF2-40B4-BE49-F238E27FC236}">
                <a16:creationId xmlns:a16="http://schemas.microsoft.com/office/drawing/2014/main" id="{01D9EA91-64FF-47FF-BE68-15AB10495A61}"/>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8" name="TextBox 37">
            <a:extLst>
              <a:ext uri="{FF2B5EF4-FFF2-40B4-BE49-F238E27FC236}">
                <a16:creationId xmlns:a16="http://schemas.microsoft.com/office/drawing/2014/main" id="{7E885936-E6A0-420A-99FB-358AF87BFF7D}"/>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9" name="TextBox 38">
            <a:extLst>
              <a:ext uri="{FF2B5EF4-FFF2-40B4-BE49-F238E27FC236}">
                <a16:creationId xmlns:a16="http://schemas.microsoft.com/office/drawing/2014/main" id="{4FB65644-E5B9-45E3-A7EA-19651796D2C9}"/>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40" name="TextBox 39">
            <a:extLst>
              <a:ext uri="{FF2B5EF4-FFF2-40B4-BE49-F238E27FC236}">
                <a16:creationId xmlns:a16="http://schemas.microsoft.com/office/drawing/2014/main" id="{36EC88B8-F500-4257-98C8-5B9A39F60E46}"/>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41" name="TextBox 40">
            <a:extLst>
              <a:ext uri="{FF2B5EF4-FFF2-40B4-BE49-F238E27FC236}">
                <a16:creationId xmlns:a16="http://schemas.microsoft.com/office/drawing/2014/main" id="{421395D3-BA8F-48D1-BF1F-985521C35D60}"/>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3395285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 Basics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83461"/>
            <a:ext cx="7782382" cy="2031325"/>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 Side Model: - </a:t>
            </a:r>
          </a:p>
          <a:p>
            <a:pPr marL="742950" lvl="1" indent="-285750" algn="just">
              <a:buFontTx/>
              <a:buChar char="-"/>
            </a:pPr>
            <a:r>
              <a:rPr lang="en-US" dirty="0"/>
              <a:t>A model which keeps all the data in the browser. We use client 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 side model.</a:t>
            </a:r>
          </a:p>
        </p:txBody>
      </p:sp>
      <p:sp>
        <p:nvSpPr>
          <p:cNvPr id="9" name="TextBox 8">
            <a:extLst>
              <a:ext uri="{FF2B5EF4-FFF2-40B4-BE49-F238E27FC236}">
                <a16:creationId xmlns:a16="http://schemas.microsoft.com/office/drawing/2014/main" id="{17A958F1-5F20-41E0-9CAB-125747B722D0}"/>
              </a:ext>
            </a:extLst>
          </p:cNvPr>
          <p:cNvSpPr txBox="1"/>
          <p:nvPr/>
        </p:nvSpPr>
        <p:spPr>
          <a:xfrm>
            <a:off x="261764" y="3247281"/>
            <a:ext cx="7262986" cy="2031325"/>
          </a:xfrm>
          <a:prstGeom prst="rect">
            <a:avLst/>
          </a:prstGeom>
          <a:noFill/>
        </p:spPr>
        <p:txBody>
          <a:bodyPr wrap="square">
            <a:spAutoFit/>
          </a:bodyPr>
          <a:lstStyle/>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p:txBody>
      </p:sp>
      <p:pic>
        <p:nvPicPr>
          <p:cNvPr id="11" name="Picture 10">
            <a:extLst>
              <a:ext uri="{FF2B5EF4-FFF2-40B4-BE49-F238E27FC236}">
                <a16:creationId xmlns:a16="http://schemas.microsoft.com/office/drawing/2014/main" id="{1188AD8B-7288-4857-8DAC-3F601E63E073}"/>
              </a:ext>
            </a:extLst>
          </p:cNvPr>
          <p:cNvPicPr>
            <a:picLocks noChangeAspect="1"/>
          </p:cNvPicPr>
          <p:nvPr/>
        </p:nvPicPr>
        <p:blipFill>
          <a:blip r:embed="rId3"/>
          <a:stretch>
            <a:fillRect/>
          </a:stretch>
        </p:blipFill>
        <p:spPr>
          <a:xfrm>
            <a:off x="8044146" y="933031"/>
            <a:ext cx="3509626" cy="2917807"/>
          </a:xfrm>
          <a:prstGeom prst="rect">
            <a:avLst/>
          </a:prstGeom>
        </p:spPr>
      </p:pic>
    </p:spTree>
    <p:extLst>
      <p:ext uri="{BB962C8B-B14F-4D97-AF65-F5344CB8AC3E}">
        <p14:creationId xmlns:p14="http://schemas.microsoft.com/office/powerpoint/2010/main" val="3188084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e concept illustration Free Vector">
            <a:extLst>
              <a:ext uri="{FF2B5EF4-FFF2-40B4-BE49-F238E27FC236}">
                <a16:creationId xmlns:a16="http://schemas.microsoft.com/office/drawing/2014/main" id="{8964722C-0F63-4EC6-9EBE-EEB904A62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597" y="1720319"/>
            <a:ext cx="4067175" cy="4067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10144125" cy="4247317"/>
          </a:xfrm>
          <a:prstGeom prst="rect">
            <a:avLst/>
          </a:prstGeom>
          <a:noFill/>
        </p:spPr>
        <p:txBody>
          <a:bodyPr wrap="square" rtlCol="0">
            <a:spAutoFit/>
          </a:bodyPr>
          <a:lstStyle/>
          <a:p>
            <a:r>
              <a:rPr lang="en-US" dirty="0"/>
              <a:t>3 Easy Steps to Create a Model</a:t>
            </a:r>
          </a:p>
          <a:p>
            <a:endParaRPr lang="en-US" dirty="0"/>
          </a:p>
          <a:p>
            <a:r>
              <a:rPr lang="en-US" dirty="0"/>
              <a:t>Step 1: Create a brand 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Tree>
    <p:extLst>
      <p:ext uri="{BB962C8B-B14F-4D97-AF65-F5344CB8AC3E}">
        <p14:creationId xmlns:p14="http://schemas.microsoft.com/office/powerpoint/2010/main" val="1690793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191947"/>
            <a:ext cx="3848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Sample Application </a:t>
            </a:r>
          </a:p>
          <a:p>
            <a:pPr marL="285750" indent="-285750">
              <a:buFont typeface="Arial" panose="020B0604020202020204" pitchFamily="34" charset="0"/>
              <a:buChar char="•"/>
            </a:pPr>
            <a:r>
              <a:rPr lang="en-US" dirty="0"/>
              <a:t>Components of an UI5 application</a:t>
            </a:r>
          </a:p>
          <a:p>
            <a:pPr marL="285750" indent="-285750">
              <a:buFont typeface="Arial" panose="020B0604020202020204" pitchFamily="34" charset="0"/>
              <a:buChar char="•"/>
            </a:pPr>
            <a:r>
              <a:rPr lang="en-US" dirty="0"/>
              <a:t>Introduction to MVC architecture</a:t>
            </a:r>
          </a:p>
          <a:p>
            <a:pPr marL="285750" indent="-285750">
              <a:buFont typeface="Arial" panose="020B0604020202020204" pitchFamily="34" charset="0"/>
              <a:buChar char="•"/>
            </a:pPr>
            <a:r>
              <a:rPr lang="en-US" dirty="0"/>
              <a:t>Views in SAP UI5</a:t>
            </a:r>
          </a:p>
          <a:p>
            <a:pPr marL="285750" indent="-285750">
              <a:buFont typeface="Arial" panose="020B0604020202020204" pitchFamily="34" charset="0"/>
              <a:buChar char="•"/>
            </a:pPr>
            <a:r>
              <a:rPr lang="en-US" dirty="0"/>
              <a:t>Controller in SAP UI5</a:t>
            </a:r>
          </a:p>
          <a:p>
            <a:pPr marL="285750" indent="-285750">
              <a:buFont typeface="Arial" panose="020B0604020202020204" pitchFamily="34" charset="0"/>
              <a:buChar char="•"/>
            </a:pPr>
            <a:r>
              <a:rPr lang="en-US" dirty="0"/>
              <a:t>XML Views</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3032772"/>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500271"/>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Hook Methods in SAP UI5</a:t>
            </a:r>
          </a:p>
          <a:p>
            <a:pPr marL="285750" indent="-285750">
              <a:buFont typeface="Arial" panose="020B0604020202020204" pitchFamily="34" charset="0"/>
              <a:buChar char="•"/>
            </a:pPr>
            <a:r>
              <a:rPr lang="en-US" dirty="0"/>
              <a:t>Concept of Multiple Controllers</a:t>
            </a:r>
          </a:p>
          <a:p>
            <a:pPr marL="285750" indent="-285750">
              <a:buFont typeface="Arial" panose="020B0604020202020204" pitchFamily="34" charset="0"/>
              <a:buChar char="•"/>
            </a:pPr>
            <a:r>
              <a:rPr lang="en-US" dirty="0"/>
              <a:t>Models in SAP UI5</a:t>
            </a:r>
          </a:p>
          <a:p>
            <a:pPr marL="285750" indent="-285750">
              <a:buFont typeface="Arial" panose="020B0604020202020204" pitchFamily="34" charset="0"/>
              <a:buChar char="•"/>
            </a:pPr>
            <a:r>
              <a:rPr lang="en-US" dirty="0"/>
              <a:t>Control </a:t>
            </a:r>
            <a:r>
              <a:rPr lang="en-US" sz="1800" dirty="0"/>
              <a:t>Hierarchy</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11118914"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6" name="TextBox 5">
            <a:extLst>
              <a:ext uri="{FF2B5EF4-FFF2-40B4-BE49-F238E27FC236}">
                <a16:creationId xmlns:a16="http://schemas.microsoft.com/office/drawing/2014/main" id="{E3A50A0E-2A41-40F2-9277-DD852FA2D635}"/>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a:t>
            </a:r>
            <a:r>
              <a:rPr lang="en-US" b="1" dirty="0" err="1"/>
              <a:t>empStr</a:t>
            </a:r>
            <a:r>
              <a:rPr lang="en-US" b="1" dirty="0"/>
              <a:t>/salary</a:t>
            </a:r>
          </a:p>
          <a:p>
            <a:r>
              <a:rPr lang="en-US" b="1" dirty="0"/>
              <a:t>Q. What is the emp name of emp 0001</a:t>
            </a:r>
          </a:p>
          <a:p>
            <a:r>
              <a:rPr lang="en-US" b="1" dirty="0"/>
              <a:t>/</a:t>
            </a:r>
            <a:r>
              <a:rPr lang="en-US" b="1" dirty="0" err="1"/>
              <a:t>empStr</a:t>
            </a:r>
            <a:r>
              <a:rPr lang="en-US" b="1" dirty="0"/>
              <a:t>/</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a:t>
            </a:r>
            <a:r>
              <a:rPr lang="en-US" b="1" dirty="0" err="1"/>
              <a:t>empId</a:t>
            </a:r>
            <a:endParaRPr lang="en-US" b="1" dirty="0"/>
          </a:p>
        </p:txBody>
      </p:sp>
      <p:sp>
        <p:nvSpPr>
          <p:cNvPr id="12" name="TextBox 11">
            <a:extLst>
              <a:ext uri="{FF2B5EF4-FFF2-40B4-BE49-F238E27FC236}">
                <a16:creationId xmlns:a16="http://schemas.microsoft.com/office/drawing/2014/main" id="{DDAFCC5F-D7C1-4A12-92CE-5B9FAC3035B0}"/>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Tree>
    <p:extLst>
      <p:ext uri="{BB962C8B-B14F-4D97-AF65-F5344CB8AC3E}">
        <p14:creationId xmlns:p14="http://schemas.microsoft.com/office/powerpoint/2010/main" val="4203251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man sitting on sofa with laptop. working on a computer. freelance, online education or social media concept. working from home, remote job. flat style. illustration. Premium Vector">
            <a:extLst>
              <a:ext uri="{FF2B5EF4-FFF2-40B4-BE49-F238E27FC236}">
                <a16:creationId xmlns:a16="http://schemas.microsoft.com/office/drawing/2014/main" id="{E6F25722-613A-46D7-AD6A-D52896FC8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6" t="3677" r="3439" b="2664"/>
          <a:stretch/>
        </p:blipFill>
        <p:spPr bwMode="auto">
          <a:xfrm>
            <a:off x="6648450" y="1610802"/>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83461"/>
            <a:ext cx="10144125" cy="1477328"/>
          </a:xfrm>
          <a:prstGeom prst="rect">
            <a:avLst/>
          </a:prstGeom>
          <a:noFill/>
        </p:spPr>
        <p:txBody>
          <a:bodyPr wrap="square" rtlCol="0">
            <a:spAutoFit/>
          </a:bodyPr>
          <a:lstStyle/>
          <a:p>
            <a:r>
              <a:rPr lang="en-US" dirty="0"/>
              <a:t>In this Exercise we will create a JSON Model in the controller and bind it to the form fields.</a:t>
            </a:r>
          </a:p>
          <a:p>
            <a:r>
              <a:rPr lang="en-US" dirty="0"/>
              <a:t>Exercise Code:- </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endParaRPr lang="en-US" dirty="0"/>
          </a:p>
        </p:txBody>
      </p:sp>
      <p:sp>
        <p:nvSpPr>
          <p:cNvPr id="8" name="Title 3">
            <a:extLst>
              <a:ext uri="{FF2B5EF4-FFF2-40B4-BE49-F238E27FC236}">
                <a16:creationId xmlns:a16="http://schemas.microsoft.com/office/drawing/2014/main" id="{8EA6C207-9825-4317-A831-FC767F99FD50}"/>
              </a:ext>
            </a:extLst>
          </p:cNvPr>
          <p:cNvSpPr txBox="1">
            <a:spLocks/>
          </p:cNvSpPr>
          <p:nvPr/>
        </p:nvSpPr>
        <p:spPr>
          <a:xfrm>
            <a:off x="261764" y="3100257"/>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p:txBody>
      </p:sp>
      <p:sp>
        <p:nvSpPr>
          <p:cNvPr id="9" name="TextBox 8">
            <a:extLst>
              <a:ext uri="{FF2B5EF4-FFF2-40B4-BE49-F238E27FC236}">
                <a16:creationId xmlns:a16="http://schemas.microsoft.com/office/drawing/2014/main" id="{ADD1EBE6-C67F-4BA2-874A-53F469B9CF5C}"/>
              </a:ext>
            </a:extLst>
          </p:cNvPr>
          <p:cNvSpPr txBox="1"/>
          <p:nvPr/>
        </p:nvSpPr>
        <p:spPr>
          <a:xfrm>
            <a:off x="261764" y="3703247"/>
            <a:ext cx="7148686" cy="2585323"/>
          </a:xfrm>
          <a:prstGeom prst="rect">
            <a:avLst/>
          </a:prstGeom>
          <a:noFill/>
        </p:spPr>
        <p:txBody>
          <a:bodyPr wrap="square" rtlCol="0">
            <a:spAutoFit/>
          </a:bodyPr>
          <a:lstStyle/>
          <a:p>
            <a:pPr algn="just"/>
            <a:r>
              <a:rPr lang="en-US" dirty="0"/>
              <a:t>In this Exercise we will create a folder named </a:t>
            </a:r>
            <a:r>
              <a:rPr lang="en-US" b="1" dirty="0"/>
              <a:t>model</a:t>
            </a:r>
            <a:r>
              <a:rPr lang="en-US" dirty="0"/>
              <a:t> in the our webapp folder and create a demo data files and create a </a:t>
            </a:r>
            <a:r>
              <a:rPr lang="en-US" b="1" dirty="0"/>
              <a:t>model.js</a:t>
            </a:r>
            <a:r>
              <a:rPr lang="en-US" dirty="0"/>
              <a:t> file to initialize the model</a:t>
            </a:r>
          </a:p>
          <a:p>
            <a:r>
              <a:rPr lang="en-US" dirty="0"/>
              <a:t>Exercise Code:- </a:t>
            </a:r>
          </a:p>
          <a:p>
            <a:pPr marL="285750" indent="-285750">
              <a:buFontTx/>
              <a:buChar char="-"/>
            </a:pPr>
            <a:r>
              <a:rPr lang="en-US" dirty="0">
                <a:hlinkClick r:id="rId6"/>
              </a:rPr>
              <a:t>MyXML.view.xml</a:t>
            </a:r>
            <a:endParaRPr lang="en-US" dirty="0"/>
          </a:p>
          <a:p>
            <a:pPr marL="285750" indent="-285750">
              <a:buFontTx/>
              <a:buChar char="-"/>
            </a:pPr>
            <a:r>
              <a:rPr lang="en-US" dirty="0">
                <a:hlinkClick r:id="rId7"/>
              </a:rPr>
              <a:t>MyXML.controller.js</a:t>
            </a:r>
            <a:endParaRPr lang="en-US" dirty="0"/>
          </a:p>
          <a:p>
            <a:pPr marL="285750" indent="-285750">
              <a:buFontTx/>
              <a:buChar char="-"/>
            </a:pPr>
            <a:r>
              <a:rPr lang="en-US" dirty="0">
                <a:hlinkClick r:id="rId8"/>
              </a:rPr>
              <a:t>sample.json</a:t>
            </a:r>
            <a:endParaRPr lang="en-US" dirty="0"/>
          </a:p>
          <a:p>
            <a:pPr marL="285750" indent="-285750">
              <a:buFontTx/>
              <a:buChar char="-"/>
            </a:pPr>
            <a:r>
              <a:rPr lang="en-US" dirty="0">
                <a:hlinkClick r:id="rId9"/>
              </a:rPr>
              <a:t>data.json</a:t>
            </a:r>
            <a:endParaRPr lang="en-US" dirty="0"/>
          </a:p>
          <a:p>
            <a:pPr marL="285750" indent="-285750">
              <a:buFontTx/>
              <a:buChar char="-"/>
            </a:pPr>
            <a:r>
              <a:rPr lang="en-US" dirty="0">
                <a:hlinkClick r:id="rId10"/>
              </a:rPr>
              <a:t>Model.js</a:t>
            </a:r>
            <a:endParaRPr lang="en-US" dirty="0"/>
          </a:p>
        </p:txBody>
      </p:sp>
    </p:spTree>
    <p:extLst>
      <p:ext uri="{BB962C8B-B14F-4D97-AF65-F5344CB8AC3E}">
        <p14:creationId xmlns:p14="http://schemas.microsoft.com/office/powerpoint/2010/main" val="643761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a:p>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E02E0EB0-1634-4B74-9022-F9A4C8A0629E}"/>
              </a:ext>
            </a:extLst>
          </p:cNvPr>
          <p:cNvGrpSpPr/>
          <p:nvPr/>
        </p:nvGrpSpPr>
        <p:grpSpPr>
          <a:xfrm>
            <a:off x="484769" y="1190300"/>
            <a:ext cx="7968839" cy="4500421"/>
            <a:chOff x="886342" y="1310471"/>
            <a:chExt cx="7968839" cy="4500421"/>
          </a:xfrm>
        </p:grpSpPr>
        <p:sp>
          <p:nvSpPr>
            <p:cNvPr id="8" name="Rectangle: Rounded Corners 7">
              <a:extLst>
                <a:ext uri="{FF2B5EF4-FFF2-40B4-BE49-F238E27FC236}">
                  <a16:creationId xmlns:a16="http://schemas.microsoft.com/office/drawing/2014/main" id="{10074BB3-7329-485F-AB1F-3916F5FAEA56}"/>
                </a:ext>
              </a:extLst>
            </p:cNvPr>
            <p:cNvSpPr/>
            <p:nvPr/>
          </p:nvSpPr>
          <p:spPr>
            <a:xfrm>
              <a:off x="886342" y="4371035"/>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AE9B804D-DB17-4053-8AC5-443DA3AC314F}"/>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8CFA609F-FCF5-4CA8-8CB6-716D4FCBDFB2}"/>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B02900B0-CC10-4783-9FA5-02167DFFA32E}"/>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D01C4785-840C-47CE-9737-2955A0F5E5B1}"/>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D6DED1-1150-4B84-8437-1B42A998BB0A}"/>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CBDFF385-7521-419B-9FD8-B5262D624752}"/>
                </a:ext>
              </a:extLst>
            </p:cNvPr>
            <p:cNvCxnSpPr>
              <a:stCxn id="8" idx="0"/>
              <a:endCxn id="13" idx="2"/>
            </p:cNvCxnSpPr>
            <p:nvPr/>
          </p:nvCxnSpPr>
          <p:spPr>
            <a:xfrm rot="5400000" flipH="1" flipV="1">
              <a:off x="2324055" y="3142602"/>
              <a:ext cx="582808" cy="18740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6794063-8180-45E9-8019-0FCB3AE59FB3}"/>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DD5388-22E6-4E7F-A227-160467FA7939}"/>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1483D5F-247B-4FF6-BB71-0CA0067958FB}"/>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F7BE8D57-31EC-4E23-BC91-A61AE18D3407}"/>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A7D0B7D-2801-4927-B936-BDFF82B44C8B}"/>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0" name="Straight Arrow Connector 19">
              <a:extLst>
                <a:ext uri="{FF2B5EF4-FFF2-40B4-BE49-F238E27FC236}">
                  <a16:creationId xmlns:a16="http://schemas.microsoft.com/office/drawing/2014/main" id="{87650BDF-3BE6-4968-AB5B-CE733338FDCD}"/>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1681000D-146F-423C-8990-C82217066AFE}"/>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2" name="Rectangle: Rounded Corners 21">
              <a:extLst>
                <a:ext uri="{FF2B5EF4-FFF2-40B4-BE49-F238E27FC236}">
                  <a16:creationId xmlns:a16="http://schemas.microsoft.com/office/drawing/2014/main" id="{B452B339-8160-468C-92B6-A1E9F6F81776}"/>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3" name="Connector: Elbow 22">
              <a:extLst>
                <a:ext uri="{FF2B5EF4-FFF2-40B4-BE49-F238E27FC236}">
                  <a16:creationId xmlns:a16="http://schemas.microsoft.com/office/drawing/2014/main" id="{5CDFD852-4C92-46B0-BC58-E9D4338B31EE}"/>
                </a:ext>
              </a:extLst>
            </p:cNvPr>
            <p:cNvCxnSpPr>
              <a:stCxn id="21" idx="3"/>
              <a:endCxn id="22"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D54B8-55D1-4066-9851-4FA5C10CB4E7}"/>
                </a:ext>
              </a:extLst>
            </p:cNvPr>
            <p:cNvCxnSpPr>
              <a:stCxn id="21"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3E4CCBDD-749D-43B6-B88B-09B29DD2DF83}"/>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3" name="Left Brace 2">
            <a:extLst>
              <a:ext uri="{FF2B5EF4-FFF2-40B4-BE49-F238E27FC236}">
                <a16:creationId xmlns:a16="http://schemas.microsoft.com/office/drawing/2014/main" id="{4C3142FF-9148-4195-AD1A-61452789AC75}"/>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7EA92C2-C09E-4EBA-A393-17DCBF4E15A2}"/>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27" name="Rectangle: Rounded Corners 26">
            <a:extLst>
              <a:ext uri="{FF2B5EF4-FFF2-40B4-BE49-F238E27FC236}">
                <a16:creationId xmlns:a16="http://schemas.microsoft.com/office/drawing/2014/main" id="{27E2800A-EA13-478D-BA42-28880F8DF12E}"/>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29" name="Connector: Elbow 28">
            <a:extLst>
              <a:ext uri="{FF2B5EF4-FFF2-40B4-BE49-F238E27FC236}">
                <a16:creationId xmlns:a16="http://schemas.microsoft.com/office/drawing/2014/main" id="{C0098600-7A24-4559-A3E5-93D36097D567}"/>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05F99F4-654B-4802-8F0C-A80840401B80}"/>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4BEFB96F-FAE9-463F-9949-F2FF3E05A959}"/>
              </a:ext>
            </a:extLst>
          </p:cNvPr>
          <p:cNvCxnSpPr>
            <a:stCxn id="27" idx="2"/>
            <a:endCxn id="30"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413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30422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totyping abstract concept   illustration. design concept, user testing, ux, website draft version, interface idea, creative work, landing page, digital application Free Vector">
            <a:extLst>
              <a:ext uri="{FF2B5EF4-FFF2-40B4-BE49-F238E27FC236}">
                <a16:creationId xmlns:a16="http://schemas.microsoft.com/office/drawing/2014/main" id="{D5E88CFD-C587-4116-9E6B-429D62DA9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2238" y="890271"/>
            <a:ext cx="2705100" cy="2899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Sample SAP UI5 Application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477328"/>
          </a:xfrm>
          <a:prstGeom prst="rect">
            <a:avLst/>
          </a:prstGeom>
          <a:noFill/>
        </p:spPr>
        <p:txBody>
          <a:bodyPr wrap="square" rtlCol="0">
            <a:spAutoFit/>
          </a:bodyPr>
          <a:lstStyle/>
          <a:p>
            <a:pPr marL="285750" indent="-285750" algn="just">
              <a:buFontTx/>
              <a:buChar char="-"/>
            </a:pPr>
            <a:r>
              <a:rPr lang="en-US" dirty="0"/>
              <a:t>Now we will make a sample UI5 application using index.html file.</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 alert popup at the top.</a:t>
            </a:r>
          </a:p>
          <a:p>
            <a:pPr marL="285750" indent="-285750">
              <a:buFontTx/>
              <a:buChar char="-"/>
            </a:pPr>
            <a:r>
              <a:rPr lang="en-US" dirty="0"/>
              <a:t>The application page looks similar to one which is shown below.</a:t>
            </a:r>
          </a:p>
          <a:p>
            <a:endParaRPr lang="en-US" dirty="0"/>
          </a:p>
        </p:txBody>
      </p:sp>
      <p:pic>
        <p:nvPicPr>
          <p:cNvPr id="6" name="Picture 5">
            <a:extLst>
              <a:ext uri="{FF2B5EF4-FFF2-40B4-BE49-F238E27FC236}">
                <a16:creationId xmlns:a16="http://schemas.microsoft.com/office/drawing/2014/main" id="{BAEFCA40-16EA-4851-BABA-66CE5BB14D2A}"/>
              </a:ext>
            </a:extLst>
          </p:cNvPr>
          <p:cNvPicPr>
            <a:picLocks noChangeAspect="1"/>
          </p:cNvPicPr>
          <p:nvPr/>
        </p:nvPicPr>
        <p:blipFill>
          <a:blip r:embed="rId4"/>
          <a:stretch>
            <a:fillRect/>
          </a:stretch>
        </p:blipFill>
        <p:spPr>
          <a:xfrm>
            <a:off x="625109" y="2376974"/>
            <a:ext cx="4138821" cy="2103978"/>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67793A71-D0EB-495D-BC4D-7A19A85291FB}"/>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AF721E6-10E4-4643-AE1E-6046A2FAADA8}"/>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4" name="Freeform 24">
              <a:extLst>
                <a:ext uri="{FF2B5EF4-FFF2-40B4-BE49-F238E27FC236}">
                  <a16:creationId xmlns:a16="http://schemas.microsoft.com/office/drawing/2014/main" id="{CCCC3C5D-EF34-4EEE-8905-4D494A51CC4A}"/>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25">
              <a:extLst>
                <a:ext uri="{FF2B5EF4-FFF2-40B4-BE49-F238E27FC236}">
                  <a16:creationId xmlns:a16="http://schemas.microsoft.com/office/drawing/2014/main" id="{C71D5CC7-04C0-4370-B983-86E2C3572B0F}"/>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26">
              <a:extLst>
                <a:ext uri="{FF2B5EF4-FFF2-40B4-BE49-F238E27FC236}">
                  <a16:creationId xmlns:a16="http://schemas.microsoft.com/office/drawing/2014/main" id="{57A1D618-1322-4B8A-9EE0-A2E33B6FC4DE}"/>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 name="TextBox 9">
            <a:extLst>
              <a:ext uri="{FF2B5EF4-FFF2-40B4-BE49-F238E27FC236}">
                <a16:creationId xmlns:a16="http://schemas.microsoft.com/office/drawing/2014/main" id="{4078DA20-78A4-41DA-8EF4-993E44BD48AC}"/>
              </a:ext>
            </a:extLst>
          </p:cNvPr>
          <p:cNvSpPr txBox="1"/>
          <p:nvPr/>
        </p:nvSpPr>
        <p:spPr>
          <a:xfrm>
            <a:off x="2371725" y="5505218"/>
            <a:ext cx="2190750" cy="646331"/>
          </a:xfrm>
          <a:prstGeom prst="rect">
            <a:avLst/>
          </a:prstGeom>
          <a:noFill/>
        </p:spPr>
        <p:txBody>
          <a:bodyPr wrap="square" rtlCol="0">
            <a:spAutoFit/>
          </a:bodyPr>
          <a:lstStyle/>
          <a:p>
            <a:r>
              <a:rPr lang="en-US" dirty="0"/>
              <a:t>Code link:</a:t>
            </a:r>
          </a:p>
          <a:p>
            <a:pPr marL="285750" indent="-285750">
              <a:buFontTx/>
              <a:buChar char="-"/>
            </a:pPr>
            <a:r>
              <a:rPr lang="en-US" dirty="0">
                <a:hlinkClick r:id="rId5"/>
              </a:rPr>
              <a:t>index.html</a:t>
            </a:r>
            <a:endParaRPr lang="en-US" dirty="0"/>
          </a:p>
        </p:txBody>
      </p:sp>
      <p:pic>
        <p:nvPicPr>
          <p:cNvPr id="18" name="Picture 17">
            <a:extLst>
              <a:ext uri="{FF2B5EF4-FFF2-40B4-BE49-F238E27FC236}">
                <a16:creationId xmlns:a16="http://schemas.microsoft.com/office/drawing/2014/main" id="{5D7DAD51-39FD-43C4-9593-301D3F95D3AC}"/>
              </a:ext>
            </a:extLst>
          </p:cNvPr>
          <p:cNvPicPr>
            <a:picLocks noChangeAspect="1"/>
          </p:cNvPicPr>
          <p:nvPr/>
        </p:nvPicPr>
        <p:blipFill>
          <a:blip r:embed="rId6"/>
          <a:stretch>
            <a:fillRect/>
          </a:stretch>
        </p:blipFill>
        <p:spPr>
          <a:xfrm>
            <a:off x="5127275" y="2376974"/>
            <a:ext cx="4138820" cy="21039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Components of an UI5 Application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grpSp>
        <p:nvGrpSpPr>
          <p:cNvPr id="8" name="Group 7">
            <a:extLst>
              <a:ext uri="{FF2B5EF4-FFF2-40B4-BE49-F238E27FC236}">
                <a16:creationId xmlns:a16="http://schemas.microsoft.com/office/drawing/2014/main" id="{8A6E246D-4E1E-44A7-87DB-F99DAB587353}"/>
              </a:ext>
            </a:extLst>
          </p:cNvPr>
          <p:cNvGrpSpPr/>
          <p:nvPr/>
        </p:nvGrpSpPr>
        <p:grpSpPr>
          <a:xfrm>
            <a:off x="1226590" y="1958064"/>
            <a:ext cx="10009112" cy="3532175"/>
            <a:chOff x="1629916" y="2697869"/>
            <a:chExt cx="10009112" cy="3532175"/>
          </a:xfrm>
        </p:grpSpPr>
        <p:sp>
          <p:nvSpPr>
            <p:cNvPr id="9" name="Rectangle 8">
              <a:extLst>
                <a:ext uri="{FF2B5EF4-FFF2-40B4-BE49-F238E27FC236}">
                  <a16:creationId xmlns:a16="http://schemas.microsoft.com/office/drawing/2014/main" id="{9DB5B18F-BC9E-4DF8-8D5E-12AB0E84AD1E}"/>
                </a:ext>
              </a:extLst>
            </p:cNvPr>
            <p:cNvSpPr/>
            <p:nvPr/>
          </p:nvSpPr>
          <p:spPr>
            <a:xfrm>
              <a:off x="2142356" y="4246057"/>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10" name="Rectangle 9">
              <a:extLst>
                <a:ext uri="{FF2B5EF4-FFF2-40B4-BE49-F238E27FC236}">
                  <a16:creationId xmlns:a16="http://schemas.microsoft.com/office/drawing/2014/main" id="{CD0D7683-6AEA-446C-8C70-838565AABD77}"/>
                </a:ext>
              </a:extLst>
            </p:cNvPr>
            <p:cNvSpPr/>
            <p:nvPr/>
          </p:nvSpPr>
          <p:spPr>
            <a:xfrm>
              <a:off x="6750868" y="4246057"/>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SAPUI5 Runtime Component</a:t>
              </a:r>
            </a:p>
            <a:p>
              <a:pPr algn="ctr"/>
              <a:endParaRPr lang="en-US" sz="1800" dirty="0"/>
            </a:p>
            <a:p>
              <a:pPr algn="ctr"/>
              <a:endParaRPr lang="en-US" sz="1800" dirty="0"/>
            </a:p>
          </p:txBody>
        </p:sp>
        <p:sp>
          <p:nvSpPr>
            <p:cNvPr id="11" name="Rectangle 10">
              <a:extLst>
                <a:ext uri="{FF2B5EF4-FFF2-40B4-BE49-F238E27FC236}">
                  <a16:creationId xmlns:a16="http://schemas.microsoft.com/office/drawing/2014/main" id="{0C059DC3-7409-42AD-9EAE-C39B2F84A0FD}"/>
                </a:ext>
              </a:extLst>
            </p:cNvPr>
            <p:cNvSpPr/>
            <p:nvPr/>
          </p:nvSpPr>
          <p:spPr>
            <a:xfrm>
              <a:off x="2926060" y="586162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a:t>
              </a:r>
            </a:p>
          </p:txBody>
        </p:sp>
        <p:sp>
          <p:nvSpPr>
            <p:cNvPr id="13" name="Rectangle 12">
              <a:extLst>
                <a:ext uri="{FF2B5EF4-FFF2-40B4-BE49-F238E27FC236}">
                  <a16:creationId xmlns:a16="http://schemas.microsoft.com/office/drawing/2014/main" id="{06B72D72-5F2A-48DE-A0B8-1A25256D69A9}"/>
                </a:ext>
              </a:extLst>
            </p:cNvPr>
            <p:cNvSpPr/>
            <p:nvPr/>
          </p:nvSpPr>
          <p:spPr>
            <a:xfrm>
              <a:off x="4446612"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14" name="Rectangle 13">
              <a:extLst>
                <a:ext uri="{FF2B5EF4-FFF2-40B4-BE49-F238E27FC236}">
                  <a16:creationId xmlns:a16="http://schemas.microsoft.com/office/drawing/2014/main" id="{F83E4995-2DCD-468D-95FF-D4586893CB3F}"/>
                </a:ext>
              </a:extLst>
            </p:cNvPr>
            <p:cNvSpPr/>
            <p:nvPr/>
          </p:nvSpPr>
          <p:spPr>
            <a:xfrm>
              <a:off x="6022404"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a:t>
              </a:r>
            </a:p>
          </p:txBody>
        </p:sp>
        <p:sp>
          <p:nvSpPr>
            <p:cNvPr id="16" name="Rectangle 15">
              <a:extLst>
                <a:ext uri="{FF2B5EF4-FFF2-40B4-BE49-F238E27FC236}">
                  <a16:creationId xmlns:a16="http://schemas.microsoft.com/office/drawing/2014/main" id="{4B48C9F1-024F-4E17-9BB9-8D789E29A274}"/>
                </a:ext>
              </a:extLst>
            </p:cNvPr>
            <p:cNvSpPr/>
            <p:nvPr/>
          </p:nvSpPr>
          <p:spPr>
            <a:xfrm>
              <a:off x="7616080"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jQuery</a:t>
              </a:r>
            </a:p>
          </p:txBody>
        </p:sp>
        <p:sp>
          <p:nvSpPr>
            <p:cNvPr id="17" name="Rectangle 16">
              <a:extLst>
                <a:ext uri="{FF2B5EF4-FFF2-40B4-BE49-F238E27FC236}">
                  <a16:creationId xmlns:a16="http://schemas.microsoft.com/office/drawing/2014/main" id="{ECB7CE70-62A4-4C41-9264-225CBB297EBF}"/>
                </a:ext>
              </a:extLst>
            </p:cNvPr>
            <p:cNvSpPr/>
            <p:nvPr/>
          </p:nvSpPr>
          <p:spPr>
            <a:xfrm>
              <a:off x="2304824"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sap.ui.core</a:t>
              </a:r>
            </a:p>
          </p:txBody>
        </p:sp>
        <p:sp>
          <p:nvSpPr>
            <p:cNvPr id="18" name="Rectangle 17">
              <a:extLst>
                <a:ext uri="{FF2B5EF4-FFF2-40B4-BE49-F238E27FC236}">
                  <a16:creationId xmlns:a16="http://schemas.microsoft.com/office/drawing/2014/main" id="{394C4F9B-B702-424B-9C0D-B530470AA73B}"/>
                </a:ext>
              </a:extLst>
            </p:cNvPr>
            <p:cNvSpPr/>
            <p:nvPr/>
          </p:nvSpPr>
          <p:spPr>
            <a:xfrm>
              <a:off x="3808608"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sap.ui.unified</a:t>
              </a:r>
            </a:p>
          </p:txBody>
        </p:sp>
        <p:sp>
          <p:nvSpPr>
            <p:cNvPr id="19" name="Rectangle 18">
              <a:extLst>
                <a:ext uri="{FF2B5EF4-FFF2-40B4-BE49-F238E27FC236}">
                  <a16:creationId xmlns:a16="http://schemas.microsoft.com/office/drawing/2014/main" id="{EBFFA588-233E-4FB4-97FA-C04404A23119}"/>
                </a:ext>
              </a:extLst>
            </p:cNvPr>
            <p:cNvSpPr/>
            <p:nvPr/>
          </p:nvSpPr>
          <p:spPr>
            <a:xfrm>
              <a:off x="5312392"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sap.ui.core.mvc</a:t>
              </a:r>
            </a:p>
          </p:txBody>
        </p:sp>
        <p:sp>
          <p:nvSpPr>
            <p:cNvPr id="20" name="Rectangle 19">
              <a:extLst>
                <a:ext uri="{FF2B5EF4-FFF2-40B4-BE49-F238E27FC236}">
                  <a16:creationId xmlns:a16="http://schemas.microsoft.com/office/drawing/2014/main" id="{94998EE4-7A94-4A25-AF17-2DEA943CF134}"/>
                </a:ext>
              </a:extLst>
            </p:cNvPr>
            <p:cNvSpPr/>
            <p:nvPr/>
          </p:nvSpPr>
          <p:spPr>
            <a:xfrm>
              <a:off x="3018204" y="4604369"/>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sap.m</a:t>
              </a:r>
            </a:p>
          </p:txBody>
        </p:sp>
        <p:sp>
          <p:nvSpPr>
            <p:cNvPr id="21" name="Rectangle 20">
              <a:extLst>
                <a:ext uri="{FF2B5EF4-FFF2-40B4-BE49-F238E27FC236}">
                  <a16:creationId xmlns:a16="http://schemas.microsoft.com/office/drawing/2014/main" id="{C010D24C-25BD-4BDF-87EC-7B29A465E752}"/>
                </a:ext>
              </a:extLst>
            </p:cNvPr>
            <p:cNvSpPr/>
            <p:nvPr/>
          </p:nvSpPr>
          <p:spPr>
            <a:xfrm>
              <a:off x="3018204"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sap.ui.table</a:t>
              </a:r>
            </a:p>
          </p:txBody>
        </p:sp>
        <p:sp>
          <p:nvSpPr>
            <p:cNvPr id="22" name="Rectangle 21">
              <a:extLst>
                <a:ext uri="{FF2B5EF4-FFF2-40B4-BE49-F238E27FC236}">
                  <a16:creationId xmlns:a16="http://schemas.microsoft.com/office/drawing/2014/main" id="{64B5358A-9BA5-4885-82A5-938F0CE1E478}"/>
                </a:ext>
              </a:extLst>
            </p:cNvPr>
            <p:cNvSpPr/>
            <p:nvPr/>
          </p:nvSpPr>
          <p:spPr>
            <a:xfrm>
              <a:off x="4456680" y="4600740"/>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sap.ui.comp</a:t>
              </a:r>
            </a:p>
          </p:txBody>
        </p:sp>
        <p:sp>
          <p:nvSpPr>
            <p:cNvPr id="23" name="Rectangle 22">
              <a:extLst>
                <a:ext uri="{FF2B5EF4-FFF2-40B4-BE49-F238E27FC236}">
                  <a16:creationId xmlns:a16="http://schemas.microsoft.com/office/drawing/2014/main" id="{1A04AE2E-D3A3-4E20-8363-AF70548E2DED}"/>
                </a:ext>
              </a:extLst>
            </p:cNvPr>
            <p:cNvSpPr/>
            <p:nvPr/>
          </p:nvSpPr>
          <p:spPr>
            <a:xfrm>
              <a:off x="4456680"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sap.ui.layout</a:t>
              </a:r>
            </a:p>
          </p:txBody>
        </p:sp>
        <p:sp>
          <p:nvSpPr>
            <p:cNvPr id="24" name="Rectangle 23">
              <a:extLst>
                <a:ext uri="{FF2B5EF4-FFF2-40B4-BE49-F238E27FC236}">
                  <a16:creationId xmlns:a16="http://schemas.microsoft.com/office/drawing/2014/main" id="{62E6BB84-BA96-4FB3-8853-1C4149F05205}"/>
                </a:ext>
              </a:extLst>
            </p:cNvPr>
            <p:cNvSpPr/>
            <p:nvPr/>
          </p:nvSpPr>
          <p:spPr>
            <a:xfrm>
              <a:off x="3627980" y="2791188"/>
              <a:ext cx="11705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25" name="Smiley Face 24">
              <a:extLst>
                <a:ext uri="{FF2B5EF4-FFF2-40B4-BE49-F238E27FC236}">
                  <a16:creationId xmlns:a16="http://schemas.microsoft.com/office/drawing/2014/main" id="{10EADFA5-6E42-40DA-ABA6-D4BD2DDE9D2E}"/>
                </a:ext>
              </a:extLst>
            </p:cNvPr>
            <p:cNvSpPr/>
            <p:nvPr/>
          </p:nvSpPr>
          <p:spPr>
            <a:xfrm>
              <a:off x="1629916" y="2791188"/>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EF022A1D-F95E-4B7E-8BF5-A6F48255878A}"/>
                </a:ext>
              </a:extLst>
            </p:cNvPr>
            <p:cNvCxnSpPr>
              <a:stCxn id="25" idx="6"/>
            </p:cNvCxnSpPr>
            <p:nvPr/>
          </p:nvCxnSpPr>
          <p:spPr>
            <a:xfrm>
              <a:off x="1989956" y="2966078"/>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Scroll: Vertical 26">
              <a:extLst>
                <a:ext uri="{FF2B5EF4-FFF2-40B4-BE49-F238E27FC236}">
                  <a16:creationId xmlns:a16="http://schemas.microsoft.com/office/drawing/2014/main" id="{D4118A31-3983-4958-BEBE-3BF21C548580}"/>
                </a:ext>
              </a:extLst>
            </p:cNvPr>
            <p:cNvSpPr/>
            <p:nvPr/>
          </p:nvSpPr>
          <p:spPr>
            <a:xfrm>
              <a:off x="7728009" y="2697869"/>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28" name="Straight Arrow Connector 27">
              <a:extLst>
                <a:ext uri="{FF2B5EF4-FFF2-40B4-BE49-F238E27FC236}">
                  <a16:creationId xmlns:a16="http://schemas.microsoft.com/office/drawing/2014/main" id="{A1FFB7DA-8C73-487E-9033-15D483946EC9}"/>
                </a:ext>
              </a:extLst>
            </p:cNvPr>
            <p:cNvCxnSpPr>
              <a:stCxn id="24" idx="3"/>
              <a:endCxn id="27" idx="1"/>
            </p:cNvCxnSpPr>
            <p:nvPr/>
          </p:nvCxnSpPr>
          <p:spPr>
            <a:xfrm>
              <a:off x="4798560" y="3079220"/>
              <a:ext cx="3027178" cy="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Up 28">
              <a:extLst>
                <a:ext uri="{FF2B5EF4-FFF2-40B4-BE49-F238E27FC236}">
                  <a16:creationId xmlns:a16="http://schemas.microsoft.com/office/drawing/2014/main" id="{B43C08FA-11EE-48B1-B240-27E67F0E52AE}"/>
                </a:ext>
              </a:extLst>
            </p:cNvPr>
            <p:cNvSpPr/>
            <p:nvPr/>
          </p:nvSpPr>
          <p:spPr>
            <a:xfrm>
              <a:off x="4006180" y="3367252"/>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Striped Right 29">
              <a:extLst>
                <a:ext uri="{FF2B5EF4-FFF2-40B4-BE49-F238E27FC236}">
                  <a16:creationId xmlns:a16="http://schemas.microsoft.com/office/drawing/2014/main" id="{FCFA2A1C-1FD5-488C-98D1-44307448F778}"/>
                </a:ext>
              </a:extLst>
            </p:cNvPr>
            <p:cNvSpPr/>
            <p:nvPr/>
          </p:nvSpPr>
          <p:spPr>
            <a:xfrm>
              <a:off x="9766820" y="4619790"/>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Folded Corner 30">
              <a:extLst>
                <a:ext uri="{FF2B5EF4-FFF2-40B4-BE49-F238E27FC236}">
                  <a16:creationId xmlns:a16="http://schemas.microsoft.com/office/drawing/2014/main" id="{AE3FF3BA-676A-4F5B-A1C5-F1FBE48F1E96}"/>
                </a:ext>
              </a:extLst>
            </p:cNvPr>
            <p:cNvSpPr/>
            <p:nvPr/>
          </p:nvSpPr>
          <p:spPr>
            <a:xfrm>
              <a:off x="10486900" y="4365104"/>
              <a:ext cx="1152128"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HTML+CSS+JS</a:t>
              </a:r>
            </a:p>
          </p:txBody>
        </p:sp>
        <p:sp>
          <p:nvSpPr>
            <p:cNvPr id="32" name="Cube 31">
              <a:extLst>
                <a:ext uri="{FF2B5EF4-FFF2-40B4-BE49-F238E27FC236}">
                  <a16:creationId xmlns:a16="http://schemas.microsoft.com/office/drawing/2014/main" id="{8BFF747D-A614-477C-96DF-943B3A7E5234}"/>
                </a:ext>
              </a:extLst>
            </p:cNvPr>
            <p:cNvSpPr/>
            <p:nvPr/>
          </p:nvSpPr>
          <p:spPr>
            <a:xfrm>
              <a:off x="7462564" y="4907822"/>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cxnSp>
          <p:nvCxnSpPr>
            <p:cNvPr id="33" name="Connector: Elbow 32">
              <a:extLst>
                <a:ext uri="{FF2B5EF4-FFF2-40B4-BE49-F238E27FC236}">
                  <a16:creationId xmlns:a16="http://schemas.microsoft.com/office/drawing/2014/main" id="{49A2A4CD-65A0-43CD-B18C-E6845268C3A1}"/>
                </a:ext>
              </a:extLst>
            </p:cNvPr>
            <p:cNvCxnSpPr>
              <a:stCxn id="27" idx="2"/>
              <a:endCxn id="10" idx="0"/>
            </p:cNvCxnSpPr>
            <p:nvPr/>
          </p:nvCxnSpPr>
          <p:spPr>
            <a:xfrm rot="16200000" flipH="1">
              <a:off x="7843852" y="3862876"/>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E50BA0A-FD77-49A0-A8B1-278B7D08A027}"/>
              </a:ext>
            </a:extLst>
          </p:cNvPr>
          <p:cNvSpPr txBox="1"/>
          <p:nvPr/>
        </p:nvSpPr>
        <p:spPr>
          <a:xfrm>
            <a:off x="761878" y="2490589"/>
            <a:ext cx="1170580" cy="369332"/>
          </a:xfrm>
          <a:prstGeom prst="rect">
            <a:avLst/>
          </a:prstGeom>
          <a:noFill/>
        </p:spPr>
        <p:txBody>
          <a:bodyPr wrap="square" rtlCol="0">
            <a:spAutoFit/>
          </a:bodyPr>
          <a:lstStyle/>
          <a:p>
            <a:r>
              <a:rPr lang="en-US" dirty="0"/>
              <a:t>Developer</a:t>
            </a:r>
          </a:p>
        </p:txBody>
      </p:sp>
      <p:sp>
        <p:nvSpPr>
          <p:cNvPr id="6" name="TextBox 5">
            <a:extLst>
              <a:ext uri="{FF2B5EF4-FFF2-40B4-BE49-F238E27FC236}">
                <a16:creationId xmlns:a16="http://schemas.microsoft.com/office/drawing/2014/main" id="{2222C4C2-BCB5-4100-9E7C-A937D3F0E562}"/>
              </a:ext>
            </a:extLst>
          </p:cNvPr>
          <p:cNvSpPr txBox="1"/>
          <p:nvPr/>
        </p:nvSpPr>
        <p:spPr>
          <a:xfrm>
            <a:off x="2392136" y="3475886"/>
            <a:ext cx="3567983" cy="369332"/>
          </a:xfrm>
          <a:prstGeom prst="rect">
            <a:avLst/>
          </a:prstGeom>
          <a:noFill/>
        </p:spPr>
        <p:txBody>
          <a:bodyPr wrap="square" rtlCol="0">
            <a:spAutoFit/>
          </a:bodyPr>
          <a:lstStyle/>
          <a:p>
            <a:r>
              <a:rPr lang="en-US" dirty="0">
                <a:solidFill>
                  <a:schemeClr val="bg1"/>
                </a:solidFill>
              </a:rPr>
              <a:t>SAP UI5 Design Time Component</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92008" cy="2308324"/>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a:p>
            <a:pPr marL="285750" indent="-285750" algn="just">
              <a:buFontTx/>
              <a:buChar char="-"/>
            </a:pPr>
            <a:endParaRPr lang="en-US" b="1" i="0" dirty="0">
              <a:solidFill>
                <a:srgbClr val="000000"/>
              </a:solidFill>
              <a:effectLst/>
            </a:endParaRPr>
          </a:p>
        </p:txBody>
      </p:sp>
      <p:grpSp>
        <p:nvGrpSpPr>
          <p:cNvPr id="6" name="Group 5">
            <a:extLst>
              <a:ext uri="{FF2B5EF4-FFF2-40B4-BE49-F238E27FC236}">
                <a16:creationId xmlns:a16="http://schemas.microsoft.com/office/drawing/2014/main" id="{1AA1E8A5-74B0-45B0-B819-1D7327F4D9D1}"/>
              </a:ext>
            </a:extLst>
          </p:cNvPr>
          <p:cNvGrpSpPr/>
          <p:nvPr/>
        </p:nvGrpSpPr>
        <p:grpSpPr>
          <a:xfrm>
            <a:off x="1571868" y="2764901"/>
            <a:ext cx="9048263" cy="3193378"/>
            <a:chOff x="847008" y="1298536"/>
            <a:chExt cx="10071940" cy="3498616"/>
          </a:xfrm>
        </p:grpSpPr>
        <p:sp>
          <p:nvSpPr>
            <p:cNvPr id="8" name="Rectangle 7">
              <a:extLst>
                <a:ext uri="{FF2B5EF4-FFF2-40B4-BE49-F238E27FC236}">
                  <a16:creationId xmlns:a16="http://schemas.microsoft.com/office/drawing/2014/main" id="{829C9B8E-AD42-442F-B009-D37C37E2F6DA}"/>
                </a:ext>
              </a:extLst>
            </p:cNvPr>
            <p:cNvSpPr/>
            <p:nvPr/>
          </p:nvSpPr>
          <p:spPr>
            <a:xfrm>
              <a:off x="4438228" y="1412776"/>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9" name="Rectangle 8">
              <a:extLst>
                <a:ext uri="{FF2B5EF4-FFF2-40B4-BE49-F238E27FC236}">
                  <a16:creationId xmlns:a16="http://schemas.microsoft.com/office/drawing/2014/main" id="{12953AD6-162C-4A74-9987-D2B9D4E0C658}"/>
                </a:ext>
              </a:extLst>
            </p:cNvPr>
            <p:cNvSpPr/>
            <p:nvPr/>
          </p:nvSpPr>
          <p:spPr>
            <a:xfrm>
              <a:off x="847009"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a:t>
              </a:r>
            </a:p>
            <a:p>
              <a:pPr algn="ctr"/>
              <a:r>
                <a:rPr lang="en-US" dirty="0"/>
                <a:t>View</a:t>
              </a:r>
            </a:p>
          </p:txBody>
        </p:sp>
        <p:sp>
          <p:nvSpPr>
            <p:cNvPr id="10" name="Rectangle 9">
              <a:extLst>
                <a:ext uri="{FF2B5EF4-FFF2-40B4-BE49-F238E27FC236}">
                  <a16:creationId xmlns:a16="http://schemas.microsoft.com/office/drawing/2014/main" id="{DFDEEA73-AFA4-4948-9EBD-0C07B5A4077D}"/>
                </a:ext>
              </a:extLst>
            </p:cNvPr>
            <p:cNvSpPr/>
            <p:nvPr/>
          </p:nvSpPr>
          <p:spPr>
            <a:xfrm>
              <a:off x="8110636"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Models</a:t>
              </a:r>
            </a:p>
          </p:txBody>
        </p:sp>
        <p:cxnSp>
          <p:nvCxnSpPr>
            <p:cNvPr id="11" name="Connector: Elbow 10">
              <a:extLst>
                <a:ext uri="{FF2B5EF4-FFF2-40B4-BE49-F238E27FC236}">
                  <a16:creationId xmlns:a16="http://schemas.microsoft.com/office/drawing/2014/main" id="{309A2447-EE07-4255-80DF-F077E7BA5029}"/>
                </a:ext>
              </a:extLst>
            </p:cNvPr>
            <p:cNvCxnSpPr>
              <a:stCxn id="8" idx="3"/>
              <a:endCxn id="10" idx="3"/>
            </p:cNvCxnSpPr>
            <p:nvPr/>
          </p:nvCxnSpPr>
          <p:spPr>
            <a:xfrm>
              <a:off x="7246540" y="1880828"/>
              <a:ext cx="3672408" cy="2448272"/>
            </a:xfrm>
            <a:prstGeom prst="bentConnector3">
              <a:avLst>
                <a:gd name="adj1" fmla="val 1062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15F29CA3-B901-4B7B-A525-80E481DDC939}"/>
                </a:ext>
              </a:extLst>
            </p:cNvPr>
            <p:cNvCxnSpPr>
              <a:stCxn id="10" idx="0"/>
            </p:cNvCxnSpPr>
            <p:nvPr/>
          </p:nvCxnSpPr>
          <p:spPr>
            <a:xfrm rot="16200000" flipV="1">
              <a:off x="7543778" y="1890034"/>
              <a:ext cx="1673777" cy="22682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6DD9AE1-7199-4A99-8CD1-73E3D619AD5E}"/>
                </a:ext>
              </a:extLst>
            </p:cNvPr>
            <p:cNvCxnSpPr>
              <a:stCxn id="8" idx="1"/>
              <a:endCxn id="9" idx="0"/>
            </p:cNvCxnSpPr>
            <p:nvPr/>
          </p:nvCxnSpPr>
          <p:spPr>
            <a:xfrm rot="10800000" flipV="1">
              <a:off x="2251166" y="1880828"/>
              <a:ext cx="2187063" cy="19802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0E2FB89-7CF0-4622-936F-D88E66E23D10}"/>
                </a:ext>
              </a:extLst>
            </p:cNvPr>
            <p:cNvCxnSpPr>
              <a:stCxn id="9" idx="1"/>
            </p:cNvCxnSpPr>
            <p:nvPr/>
          </p:nvCxnSpPr>
          <p:spPr>
            <a:xfrm rot="10800000" flipH="1">
              <a:off x="847008" y="1700808"/>
              <a:ext cx="3591219" cy="2628292"/>
            </a:xfrm>
            <a:prstGeom prst="bentConnector3">
              <a:avLst>
                <a:gd name="adj1" fmla="val -636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0B7B72F-8D19-4346-8693-88AA6CD2161E}"/>
                </a:ext>
              </a:extLst>
            </p:cNvPr>
            <p:cNvSpPr txBox="1"/>
            <p:nvPr/>
          </p:nvSpPr>
          <p:spPr>
            <a:xfrm>
              <a:off x="1485900" y="1298536"/>
              <a:ext cx="1728192" cy="461665"/>
            </a:xfrm>
            <a:prstGeom prst="rect">
              <a:avLst/>
            </a:prstGeom>
            <a:noFill/>
          </p:spPr>
          <p:txBody>
            <a:bodyPr wrap="square" rtlCol="0">
              <a:spAutoFit/>
            </a:bodyPr>
            <a:lstStyle/>
            <a:p>
              <a:r>
                <a:rPr lang="en-US" dirty="0"/>
                <a:t>&lt;event&gt;</a:t>
              </a:r>
            </a:p>
          </p:txBody>
        </p:sp>
        <p:sp>
          <p:nvSpPr>
            <p:cNvPr id="16" name="TextBox 15">
              <a:extLst>
                <a:ext uri="{FF2B5EF4-FFF2-40B4-BE49-F238E27FC236}">
                  <a16:creationId xmlns:a16="http://schemas.microsoft.com/office/drawing/2014/main" id="{ACD2381B-BD89-409E-A1BB-0F7707A16BC0}"/>
                </a:ext>
              </a:extLst>
            </p:cNvPr>
            <p:cNvSpPr txBox="1"/>
            <p:nvPr/>
          </p:nvSpPr>
          <p:spPr>
            <a:xfrm>
              <a:off x="1989956" y="3014954"/>
              <a:ext cx="1665365" cy="461665"/>
            </a:xfrm>
            <a:prstGeom prst="rect">
              <a:avLst/>
            </a:prstGeom>
            <a:noFill/>
          </p:spPr>
          <p:txBody>
            <a:bodyPr wrap="square" rtlCol="0">
              <a:spAutoFit/>
            </a:bodyPr>
            <a:lstStyle/>
            <a:p>
              <a:r>
                <a:rPr lang="en-US" dirty="0"/>
                <a:t>&lt;modifies&gt;</a:t>
              </a:r>
            </a:p>
          </p:txBody>
        </p:sp>
        <p:sp>
          <p:nvSpPr>
            <p:cNvPr id="17" name="TextBox 16">
              <a:extLst>
                <a:ext uri="{FF2B5EF4-FFF2-40B4-BE49-F238E27FC236}">
                  <a16:creationId xmlns:a16="http://schemas.microsoft.com/office/drawing/2014/main" id="{12918CDD-75F2-4E3E-95B9-E70358B65672}"/>
                </a:ext>
              </a:extLst>
            </p:cNvPr>
            <p:cNvSpPr txBox="1"/>
            <p:nvPr/>
          </p:nvSpPr>
          <p:spPr>
            <a:xfrm>
              <a:off x="9222168" y="1433510"/>
              <a:ext cx="1665365" cy="461665"/>
            </a:xfrm>
            <a:prstGeom prst="rect">
              <a:avLst/>
            </a:prstGeom>
            <a:noFill/>
          </p:spPr>
          <p:txBody>
            <a:bodyPr wrap="square" rtlCol="0">
              <a:spAutoFit/>
            </a:bodyPr>
            <a:lstStyle/>
            <a:p>
              <a:r>
                <a:rPr lang="en-US" dirty="0"/>
                <a:t>&lt;notifies&gt;</a:t>
              </a:r>
            </a:p>
          </p:txBody>
        </p:sp>
        <p:sp>
          <p:nvSpPr>
            <p:cNvPr id="18" name="TextBox 17">
              <a:extLst>
                <a:ext uri="{FF2B5EF4-FFF2-40B4-BE49-F238E27FC236}">
                  <a16:creationId xmlns:a16="http://schemas.microsoft.com/office/drawing/2014/main" id="{34A8B439-8426-4B40-9B55-08B70364A932}"/>
                </a:ext>
              </a:extLst>
            </p:cNvPr>
            <p:cNvSpPr txBox="1"/>
            <p:nvPr/>
          </p:nvSpPr>
          <p:spPr>
            <a:xfrm>
              <a:off x="7966620" y="2132394"/>
              <a:ext cx="1665365" cy="461665"/>
            </a:xfrm>
            <a:prstGeom prst="rect">
              <a:avLst/>
            </a:prstGeom>
            <a:noFill/>
          </p:spPr>
          <p:txBody>
            <a:bodyPr wrap="square" rtlCol="0">
              <a:spAutoFit/>
            </a:bodyPr>
            <a:lstStyle/>
            <a:p>
              <a:r>
                <a:rPr lang="en-US" dirty="0"/>
                <a:t>&lt;done&gt;</a:t>
              </a:r>
            </a:p>
          </p:txBody>
        </p:sp>
        <p:sp>
          <p:nvSpPr>
            <p:cNvPr id="19" name="Arrow: Left-Right 18">
              <a:extLst>
                <a:ext uri="{FF2B5EF4-FFF2-40B4-BE49-F238E27FC236}">
                  <a16:creationId xmlns:a16="http://schemas.microsoft.com/office/drawing/2014/main" id="{C2BD07F4-41BC-44E8-AF35-8D9F9698D8AF}"/>
                </a:ext>
              </a:extLst>
            </p:cNvPr>
            <p:cNvSpPr/>
            <p:nvPr/>
          </p:nvSpPr>
          <p:spPr>
            <a:xfrm>
              <a:off x="3655321" y="3861048"/>
              <a:ext cx="4455315" cy="9361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grpSp>
      <p:sp>
        <p:nvSpPr>
          <p:cNvPr id="5" name="TextBox 4">
            <a:extLst>
              <a:ext uri="{FF2B5EF4-FFF2-40B4-BE49-F238E27FC236}">
                <a16:creationId xmlns:a16="http://schemas.microsoft.com/office/drawing/2014/main" id="{322E72F7-D842-48B1-916B-623DDA785911}"/>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grpSp>
        <p:nvGrpSpPr>
          <p:cNvPr id="58" name="Group 57">
            <a:extLst>
              <a:ext uri="{FF2B5EF4-FFF2-40B4-BE49-F238E27FC236}">
                <a16:creationId xmlns:a16="http://schemas.microsoft.com/office/drawing/2014/main" id="{72131ECF-5552-4182-B79C-4462D02A8B5B}"/>
              </a:ext>
            </a:extLst>
          </p:cNvPr>
          <p:cNvGrpSpPr/>
          <p:nvPr/>
        </p:nvGrpSpPr>
        <p:grpSpPr>
          <a:xfrm>
            <a:off x="5520734" y="4008434"/>
            <a:ext cx="3183923" cy="2293757"/>
            <a:chOff x="3435320" y="1164752"/>
            <a:chExt cx="6172373" cy="4681078"/>
          </a:xfrm>
        </p:grpSpPr>
        <p:sp>
          <p:nvSpPr>
            <p:cNvPr id="59" name="Oval 58">
              <a:extLst>
                <a:ext uri="{FF2B5EF4-FFF2-40B4-BE49-F238E27FC236}">
                  <a16:creationId xmlns:a16="http://schemas.microsoft.com/office/drawing/2014/main" id="{DA8E7B9A-213A-4E52-8BE1-37F38C3B8A5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60" name="Chart 59">
              <a:extLst>
                <a:ext uri="{FF2B5EF4-FFF2-40B4-BE49-F238E27FC236}">
                  <a16:creationId xmlns:a16="http://schemas.microsoft.com/office/drawing/2014/main" id="{EE2CAF55-ED48-46EB-9E10-CCD9878A9897}"/>
                </a:ext>
              </a:extLst>
            </p:cNvPr>
            <p:cNvGraphicFramePr/>
            <p:nvPr>
              <p:extLst>
                <p:ext uri="{D42A27DB-BD31-4B8C-83A1-F6EECF244321}">
                  <p14:modId xmlns:p14="http://schemas.microsoft.com/office/powerpoint/2010/main" val="1242272221"/>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61" name="Donut 4">
              <a:extLst>
                <a:ext uri="{FF2B5EF4-FFF2-40B4-BE49-F238E27FC236}">
                  <a16:creationId xmlns:a16="http://schemas.microsoft.com/office/drawing/2014/main" id="{E4E414A5-D8D0-4F81-B662-8C3B41D974B2}"/>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62" name="Oval 61">
              <a:extLst>
                <a:ext uri="{FF2B5EF4-FFF2-40B4-BE49-F238E27FC236}">
                  <a16:creationId xmlns:a16="http://schemas.microsoft.com/office/drawing/2014/main" id="{FD46163D-6822-49B0-82B2-38CAFB693CCA}"/>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65" name="TextBox 64">
              <a:extLst>
                <a:ext uri="{FF2B5EF4-FFF2-40B4-BE49-F238E27FC236}">
                  <a16:creationId xmlns:a16="http://schemas.microsoft.com/office/drawing/2014/main" id="{B57A24C7-7D2E-487C-BFA2-F7A71AE529F6}"/>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67" name="TextBox 66">
              <a:extLst>
                <a:ext uri="{FF2B5EF4-FFF2-40B4-BE49-F238E27FC236}">
                  <a16:creationId xmlns:a16="http://schemas.microsoft.com/office/drawing/2014/main" id="{A848A41F-6EDE-4605-8513-C6368DB8D832}"/>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71" name="Freeform 26">
              <a:extLst>
                <a:ext uri="{FF2B5EF4-FFF2-40B4-BE49-F238E27FC236}">
                  <a16:creationId xmlns:a16="http://schemas.microsoft.com/office/drawing/2014/main" id="{F7F7FC46-80E2-49A0-B8E9-3294C6492BCF}"/>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72" name="Freeform 27">
              <a:extLst>
                <a:ext uri="{FF2B5EF4-FFF2-40B4-BE49-F238E27FC236}">
                  <a16:creationId xmlns:a16="http://schemas.microsoft.com/office/drawing/2014/main" id="{948D94FA-71C1-4F9F-A1C0-7CED096EA20B}"/>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5" name="TextBox 4">
            <a:extLst>
              <a:ext uri="{FF2B5EF4-FFF2-40B4-BE49-F238E27FC236}">
                <a16:creationId xmlns:a16="http://schemas.microsoft.com/office/drawing/2014/main" id="{A2B030CE-438A-4683-A57F-F6B29E736429}"/>
              </a:ext>
            </a:extLst>
          </p:cNvPr>
          <p:cNvSpPr txBox="1"/>
          <p:nvPr/>
        </p:nvSpPr>
        <p:spPr>
          <a:xfrm>
            <a:off x="289205" y="3765264"/>
            <a:ext cx="2821599" cy="369332"/>
          </a:xfrm>
          <a:prstGeom prst="rect">
            <a:avLst/>
          </a:prstGeom>
          <a:noFill/>
        </p:spPr>
        <p:txBody>
          <a:bodyPr wrap="square" rtlCol="0">
            <a:spAutoFit/>
          </a:bodyPr>
          <a:lstStyle/>
          <a:p>
            <a:r>
              <a:rPr lang="en-US" b="1" dirty="0"/>
              <a:t>Percentage Usage of Views</a:t>
            </a:r>
            <a:r>
              <a:rPr lang="en-US" dirty="0"/>
              <a:t>:</a:t>
            </a:r>
          </a:p>
        </p:txBody>
      </p:sp>
      <p:sp>
        <p:nvSpPr>
          <p:cNvPr id="75" name="TextBox 74">
            <a:extLst>
              <a:ext uri="{FF2B5EF4-FFF2-40B4-BE49-F238E27FC236}">
                <a16:creationId xmlns:a16="http://schemas.microsoft.com/office/drawing/2014/main" id="{0B32C677-CAED-4BE2-875D-85D815C068B1}"/>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76" name="TextBox 75">
            <a:extLst>
              <a:ext uri="{FF2B5EF4-FFF2-40B4-BE49-F238E27FC236}">
                <a16:creationId xmlns:a16="http://schemas.microsoft.com/office/drawing/2014/main" id="{D0159BE7-CE94-4505-BE9C-50AEEA22F500}"/>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79" name="TextBox 78">
            <a:extLst>
              <a:ext uri="{FF2B5EF4-FFF2-40B4-BE49-F238E27FC236}">
                <a16:creationId xmlns:a16="http://schemas.microsoft.com/office/drawing/2014/main" id="{8620A00F-E3C2-446D-9164-18F8FAED91A0}"/>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80" name="TextBox 79">
            <a:extLst>
              <a:ext uri="{FF2B5EF4-FFF2-40B4-BE49-F238E27FC236}">
                <a16:creationId xmlns:a16="http://schemas.microsoft.com/office/drawing/2014/main" id="{218CA1B6-840B-42A3-9196-C88F0BF4F388}"/>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11" name="TextBox 10">
            <a:extLst>
              <a:ext uri="{FF2B5EF4-FFF2-40B4-BE49-F238E27FC236}">
                <a16:creationId xmlns:a16="http://schemas.microsoft.com/office/drawing/2014/main" id="{ABFC3B96-AB75-4987-96E7-17388FB3B729}"/>
              </a:ext>
            </a:extLst>
          </p:cNvPr>
          <p:cNvSpPr txBox="1"/>
          <p:nvPr/>
        </p:nvSpPr>
        <p:spPr>
          <a:xfrm>
            <a:off x="261763" y="4204037"/>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13" name="Straight Arrow Connector 12">
            <a:extLst>
              <a:ext uri="{FF2B5EF4-FFF2-40B4-BE49-F238E27FC236}">
                <a16:creationId xmlns:a16="http://schemas.microsoft.com/office/drawing/2014/main" id="{63A9F8A5-B148-4F49-8748-0A6A6855B1D0}"/>
              </a:ext>
            </a:extLst>
          </p:cNvPr>
          <p:cNvCxnSpPr/>
          <p:nvPr/>
        </p:nvCxnSpPr>
        <p:spPr>
          <a:xfrm>
            <a:off x="5333826" y="5132826"/>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39C4C6C4-DB80-42F6-8394-452521B4ED5B}"/>
              </a:ext>
            </a:extLst>
          </p:cNvPr>
          <p:cNvSpPr txBox="1"/>
          <p:nvPr/>
        </p:nvSpPr>
        <p:spPr>
          <a:xfrm>
            <a:off x="7628204" y="5309922"/>
            <a:ext cx="1181100" cy="369332"/>
          </a:xfrm>
          <a:prstGeom prst="rect">
            <a:avLst/>
          </a:prstGeom>
          <a:noFill/>
        </p:spPr>
        <p:txBody>
          <a:bodyPr wrap="square" rtlCol="0">
            <a:spAutoFit/>
          </a:bodyPr>
          <a:lstStyle/>
          <a:p>
            <a:r>
              <a:rPr lang="en-US" dirty="0"/>
              <a:t>Modules</a:t>
            </a:r>
          </a:p>
        </p:txBody>
      </p:sp>
      <p:grpSp>
        <p:nvGrpSpPr>
          <p:cNvPr id="15" name="Group 14">
            <a:extLst>
              <a:ext uri="{FF2B5EF4-FFF2-40B4-BE49-F238E27FC236}">
                <a16:creationId xmlns:a16="http://schemas.microsoft.com/office/drawing/2014/main" id="{12F06DF5-9705-4E65-9A7E-B11492AD2C90}"/>
              </a:ext>
            </a:extLst>
          </p:cNvPr>
          <p:cNvGrpSpPr/>
          <p:nvPr/>
        </p:nvGrpSpPr>
        <p:grpSpPr>
          <a:xfrm>
            <a:off x="8018153" y="792006"/>
            <a:ext cx="3416119" cy="2871830"/>
            <a:chOff x="4091054" y="2265838"/>
            <a:chExt cx="4573340" cy="3680278"/>
          </a:xfrm>
        </p:grpSpPr>
        <p:grpSp>
          <p:nvGrpSpPr>
            <p:cNvPr id="16" name="Group 15">
              <a:extLst>
                <a:ext uri="{FF2B5EF4-FFF2-40B4-BE49-F238E27FC236}">
                  <a16:creationId xmlns:a16="http://schemas.microsoft.com/office/drawing/2014/main" id="{3DA0E7A3-8901-4781-A708-185230E5DC66}"/>
                </a:ext>
              </a:extLst>
            </p:cNvPr>
            <p:cNvGrpSpPr/>
            <p:nvPr/>
          </p:nvGrpSpPr>
          <p:grpSpPr>
            <a:xfrm>
              <a:off x="6108570" y="2866671"/>
              <a:ext cx="2555824" cy="2493302"/>
              <a:chOff x="8097111" y="2612901"/>
              <a:chExt cx="2912473" cy="2841226"/>
            </a:xfrm>
          </p:grpSpPr>
          <p:sp>
            <p:nvSpPr>
              <p:cNvPr id="96" name="Freeform 67">
                <a:extLst>
                  <a:ext uri="{FF2B5EF4-FFF2-40B4-BE49-F238E27FC236}">
                    <a16:creationId xmlns:a16="http://schemas.microsoft.com/office/drawing/2014/main" id="{A1053390-64E7-472D-994E-C8151AC7CD43}"/>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Freeform 68">
                <a:extLst>
                  <a:ext uri="{FF2B5EF4-FFF2-40B4-BE49-F238E27FC236}">
                    <a16:creationId xmlns:a16="http://schemas.microsoft.com/office/drawing/2014/main" id="{F07D33D0-3F06-4362-A993-3024DD5CB332}"/>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8" name="Group 97">
                <a:extLst>
                  <a:ext uri="{FF2B5EF4-FFF2-40B4-BE49-F238E27FC236}">
                    <a16:creationId xmlns:a16="http://schemas.microsoft.com/office/drawing/2014/main" id="{A229E42D-96D8-448B-8AEF-1ABEDCA6D163}"/>
                  </a:ext>
                </a:extLst>
              </p:cNvPr>
              <p:cNvGrpSpPr/>
              <p:nvPr/>
            </p:nvGrpSpPr>
            <p:grpSpPr>
              <a:xfrm>
                <a:off x="8566686" y="2871343"/>
                <a:ext cx="1339121" cy="1825839"/>
                <a:chOff x="2475863" y="2530795"/>
                <a:chExt cx="2387147" cy="1825839"/>
              </a:xfrm>
              <a:solidFill>
                <a:schemeClr val="bg1">
                  <a:lumMod val="65000"/>
                </a:schemeClr>
              </a:solidFill>
            </p:grpSpPr>
            <p:sp>
              <p:nvSpPr>
                <p:cNvPr id="99" name="Rounded Rectangle 367">
                  <a:extLst>
                    <a:ext uri="{FF2B5EF4-FFF2-40B4-BE49-F238E27FC236}">
                      <a16:creationId xmlns:a16="http://schemas.microsoft.com/office/drawing/2014/main" id="{191DF8FC-C139-4D6E-94FF-0C47D5CCE5D7}"/>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ounded Rectangle 368">
                  <a:extLst>
                    <a:ext uri="{FF2B5EF4-FFF2-40B4-BE49-F238E27FC236}">
                      <a16:creationId xmlns:a16="http://schemas.microsoft.com/office/drawing/2014/main" id="{C975008B-95F4-438A-BEAD-8391EEEF57C9}"/>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ounded Rectangle 369">
                  <a:extLst>
                    <a:ext uri="{FF2B5EF4-FFF2-40B4-BE49-F238E27FC236}">
                      <a16:creationId xmlns:a16="http://schemas.microsoft.com/office/drawing/2014/main" id="{B10B410B-B7FA-4D6C-99DD-30BA1E2C9978}"/>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2" name="Group 101">
                  <a:extLst>
                    <a:ext uri="{FF2B5EF4-FFF2-40B4-BE49-F238E27FC236}">
                      <a16:creationId xmlns:a16="http://schemas.microsoft.com/office/drawing/2014/main" id="{63C8EBFD-FAD5-4954-AE94-D1B43B1B1A9D}"/>
                    </a:ext>
                  </a:extLst>
                </p:cNvPr>
                <p:cNvGrpSpPr/>
                <p:nvPr/>
              </p:nvGrpSpPr>
              <p:grpSpPr>
                <a:xfrm>
                  <a:off x="2576330" y="2608172"/>
                  <a:ext cx="1640090" cy="40439"/>
                  <a:chOff x="2380456" y="2572537"/>
                  <a:chExt cx="1516062" cy="63500"/>
                </a:xfrm>
                <a:grpFill/>
              </p:grpSpPr>
              <p:sp>
                <p:nvSpPr>
                  <p:cNvPr id="133" name="Rounded Rectangle 401">
                    <a:extLst>
                      <a:ext uri="{FF2B5EF4-FFF2-40B4-BE49-F238E27FC236}">
                        <a16:creationId xmlns:a16="http://schemas.microsoft.com/office/drawing/2014/main" id="{E48AE956-11FA-4940-B449-745AA0EA662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402">
                    <a:extLst>
                      <a:ext uri="{FF2B5EF4-FFF2-40B4-BE49-F238E27FC236}">
                        <a16:creationId xmlns:a16="http://schemas.microsoft.com/office/drawing/2014/main" id="{60C90E03-13C2-4A3F-A301-0F2F66313CB1}"/>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 name="Rounded Rectangle 371">
                  <a:extLst>
                    <a:ext uri="{FF2B5EF4-FFF2-40B4-BE49-F238E27FC236}">
                      <a16:creationId xmlns:a16="http://schemas.microsoft.com/office/drawing/2014/main" id="{8B502EEC-6173-41BD-8633-CC4EDF211E44}"/>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372">
                  <a:extLst>
                    <a:ext uri="{FF2B5EF4-FFF2-40B4-BE49-F238E27FC236}">
                      <a16:creationId xmlns:a16="http://schemas.microsoft.com/office/drawing/2014/main" id="{922C366A-0ABC-454C-96D0-0D343D8955FE}"/>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5" name="Group 104">
                  <a:extLst>
                    <a:ext uri="{FF2B5EF4-FFF2-40B4-BE49-F238E27FC236}">
                      <a16:creationId xmlns:a16="http://schemas.microsoft.com/office/drawing/2014/main" id="{25498306-AF48-46EA-B518-BDEDD8F60EBC}"/>
                    </a:ext>
                  </a:extLst>
                </p:cNvPr>
                <p:cNvGrpSpPr/>
                <p:nvPr/>
              </p:nvGrpSpPr>
              <p:grpSpPr>
                <a:xfrm>
                  <a:off x="2701790" y="2762927"/>
                  <a:ext cx="2161220" cy="40439"/>
                  <a:chOff x="2496429" y="2811430"/>
                  <a:chExt cx="1997783" cy="63500"/>
                </a:xfrm>
                <a:grpFill/>
              </p:grpSpPr>
              <p:sp>
                <p:nvSpPr>
                  <p:cNvPr id="131" name="Rounded Rectangle 399">
                    <a:extLst>
                      <a:ext uri="{FF2B5EF4-FFF2-40B4-BE49-F238E27FC236}">
                        <a16:creationId xmlns:a16="http://schemas.microsoft.com/office/drawing/2014/main" id="{E977897D-A869-4263-A755-43B32F65C94C}"/>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0">
                    <a:extLst>
                      <a:ext uri="{FF2B5EF4-FFF2-40B4-BE49-F238E27FC236}">
                        <a16:creationId xmlns:a16="http://schemas.microsoft.com/office/drawing/2014/main" id="{7DDA814B-7682-4451-BFC1-A0F7A868CE2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6" name="Rounded Rectangle 374">
                  <a:extLst>
                    <a:ext uri="{FF2B5EF4-FFF2-40B4-BE49-F238E27FC236}">
                      <a16:creationId xmlns:a16="http://schemas.microsoft.com/office/drawing/2014/main" id="{047FA1D0-9934-4D98-9013-2972BAEA582B}"/>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5">
                  <a:extLst>
                    <a:ext uri="{FF2B5EF4-FFF2-40B4-BE49-F238E27FC236}">
                      <a16:creationId xmlns:a16="http://schemas.microsoft.com/office/drawing/2014/main" id="{C6783FAA-A307-467F-BD07-2EE43619D336}"/>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376">
                  <a:extLst>
                    <a:ext uri="{FF2B5EF4-FFF2-40B4-BE49-F238E27FC236}">
                      <a16:creationId xmlns:a16="http://schemas.microsoft.com/office/drawing/2014/main" id="{1F791B35-4B16-4474-83E5-D4FAB996029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ounded Rectangle 377">
                  <a:extLst>
                    <a:ext uri="{FF2B5EF4-FFF2-40B4-BE49-F238E27FC236}">
                      <a16:creationId xmlns:a16="http://schemas.microsoft.com/office/drawing/2014/main" id="{D33EA58A-56E4-47D5-9244-1C4D8B6A18AA}"/>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0" name="Group 109">
                  <a:extLst>
                    <a:ext uri="{FF2B5EF4-FFF2-40B4-BE49-F238E27FC236}">
                      <a16:creationId xmlns:a16="http://schemas.microsoft.com/office/drawing/2014/main" id="{1B512032-EEF8-44B5-907C-8E870E4AD167}"/>
                    </a:ext>
                  </a:extLst>
                </p:cNvPr>
                <p:cNvGrpSpPr/>
                <p:nvPr/>
              </p:nvGrpSpPr>
              <p:grpSpPr>
                <a:xfrm>
                  <a:off x="2889843" y="2995059"/>
                  <a:ext cx="1725865" cy="40439"/>
                  <a:chOff x="2670261" y="3182904"/>
                  <a:chExt cx="1595351" cy="63500"/>
                </a:xfrm>
                <a:grpFill/>
              </p:grpSpPr>
              <p:sp>
                <p:nvSpPr>
                  <p:cNvPr id="129" name="Rounded Rectangle 397">
                    <a:extLst>
                      <a:ext uri="{FF2B5EF4-FFF2-40B4-BE49-F238E27FC236}">
                        <a16:creationId xmlns:a16="http://schemas.microsoft.com/office/drawing/2014/main" id="{3209BE37-3AEA-4243-BF41-1E049FADF1C7}"/>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398">
                    <a:extLst>
                      <a:ext uri="{FF2B5EF4-FFF2-40B4-BE49-F238E27FC236}">
                        <a16:creationId xmlns:a16="http://schemas.microsoft.com/office/drawing/2014/main" id="{8A9D8FA4-98F1-4BDA-A6E0-39F6717AC7EA}"/>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1" name="Rounded Rectangle 379">
                  <a:extLst>
                    <a:ext uri="{FF2B5EF4-FFF2-40B4-BE49-F238E27FC236}">
                      <a16:creationId xmlns:a16="http://schemas.microsoft.com/office/drawing/2014/main" id="{E90A30D4-BB2E-4EE2-AB81-A0794EB9FD00}"/>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380">
                  <a:extLst>
                    <a:ext uri="{FF2B5EF4-FFF2-40B4-BE49-F238E27FC236}">
                      <a16:creationId xmlns:a16="http://schemas.microsoft.com/office/drawing/2014/main" id="{2295A90F-A248-4958-B6A1-1EBED0745E81}"/>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381">
                  <a:extLst>
                    <a:ext uri="{FF2B5EF4-FFF2-40B4-BE49-F238E27FC236}">
                      <a16:creationId xmlns:a16="http://schemas.microsoft.com/office/drawing/2014/main" id="{72BAEE0B-D3F0-43DC-9B40-E8B858DED97F}"/>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77E428F8-92A2-40D9-9BA6-330C6090F155}"/>
                    </a:ext>
                  </a:extLst>
                </p:cNvPr>
                <p:cNvGrpSpPr/>
                <p:nvPr/>
              </p:nvGrpSpPr>
              <p:grpSpPr>
                <a:xfrm>
                  <a:off x="2576330" y="3542425"/>
                  <a:ext cx="1640090" cy="40439"/>
                  <a:chOff x="2380456" y="2572537"/>
                  <a:chExt cx="1516062" cy="63500"/>
                </a:xfrm>
                <a:grpFill/>
              </p:grpSpPr>
              <p:sp>
                <p:nvSpPr>
                  <p:cNvPr id="127" name="Rounded Rectangle 395">
                    <a:extLst>
                      <a:ext uri="{FF2B5EF4-FFF2-40B4-BE49-F238E27FC236}">
                        <a16:creationId xmlns:a16="http://schemas.microsoft.com/office/drawing/2014/main" id="{CB856EEC-7C44-421F-BFDB-9D3BDB061DC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6">
                    <a:extLst>
                      <a:ext uri="{FF2B5EF4-FFF2-40B4-BE49-F238E27FC236}">
                        <a16:creationId xmlns:a16="http://schemas.microsoft.com/office/drawing/2014/main" id="{2611F2BC-C123-41C1-A139-C628828BDA54}"/>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ounded Rectangle 383">
                  <a:extLst>
                    <a:ext uri="{FF2B5EF4-FFF2-40B4-BE49-F238E27FC236}">
                      <a16:creationId xmlns:a16="http://schemas.microsoft.com/office/drawing/2014/main" id="{148D4758-D888-4911-B321-630ADF9EE4A5}"/>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384">
                  <a:extLst>
                    <a:ext uri="{FF2B5EF4-FFF2-40B4-BE49-F238E27FC236}">
                      <a16:creationId xmlns:a16="http://schemas.microsoft.com/office/drawing/2014/main" id="{D4342CE3-3E48-4AB2-A0FA-C17BFBA17B46}"/>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7" name="Group 116">
                  <a:extLst>
                    <a:ext uri="{FF2B5EF4-FFF2-40B4-BE49-F238E27FC236}">
                      <a16:creationId xmlns:a16="http://schemas.microsoft.com/office/drawing/2014/main" id="{20965B71-6EE1-488C-A703-5BFF21B62A3A}"/>
                    </a:ext>
                  </a:extLst>
                </p:cNvPr>
                <p:cNvGrpSpPr/>
                <p:nvPr/>
              </p:nvGrpSpPr>
              <p:grpSpPr>
                <a:xfrm>
                  <a:off x="2701790" y="3697180"/>
                  <a:ext cx="2161220" cy="40439"/>
                  <a:chOff x="2496429" y="2811430"/>
                  <a:chExt cx="1997783" cy="63500"/>
                </a:xfrm>
                <a:grpFill/>
              </p:grpSpPr>
              <p:sp>
                <p:nvSpPr>
                  <p:cNvPr id="125" name="Rounded Rectangle 393">
                    <a:extLst>
                      <a:ext uri="{FF2B5EF4-FFF2-40B4-BE49-F238E27FC236}">
                        <a16:creationId xmlns:a16="http://schemas.microsoft.com/office/drawing/2014/main" id="{73784A90-450B-469F-A398-B62090A9283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4">
                    <a:extLst>
                      <a:ext uri="{FF2B5EF4-FFF2-40B4-BE49-F238E27FC236}">
                        <a16:creationId xmlns:a16="http://schemas.microsoft.com/office/drawing/2014/main" id="{FB1939FF-36A6-4875-B48F-A3F2D2784CF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8" name="Rounded Rectangle 386">
                  <a:extLst>
                    <a:ext uri="{FF2B5EF4-FFF2-40B4-BE49-F238E27FC236}">
                      <a16:creationId xmlns:a16="http://schemas.microsoft.com/office/drawing/2014/main" id="{0F5461CD-8DB3-4E26-9DCD-92D9B6324F02}"/>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7">
                  <a:extLst>
                    <a:ext uri="{FF2B5EF4-FFF2-40B4-BE49-F238E27FC236}">
                      <a16:creationId xmlns:a16="http://schemas.microsoft.com/office/drawing/2014/main" id="{7ECE9A55-7D16-4529-B09B-AD5F2ABEF509}"/>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388">
                  <a:extLst>
                    <a:ext uri="{FF2B5EF4-FFF2-40B4-BE49-F238E27FC236}">
                      <a16:creationId xmlns:a16="http://schemas.microsoft.com/office/drawing/2014/main" id="{4E9EA046-B3F1-4274-AA9C-AF15F3409B8E}"/>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ounded Rectangle 389">
                  <a:extLst>
                    <a:ext uri="{FF2B5EF4-FFF2-40B4-BE49-F238E27FC236}">
                      <a16:creationId xmlns:a16="http://schemas.microsoft.com/office/drawing/2014/main" id="{3001816F-62FA-4E95-AF5A-8DE8FABA6DA8}"/>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2" name="Group 121">
                  <a:extLst>
                    <a:ext uri="{FF2B5EF4-FFF2-40B4-BE49-F238E27FC236}">
                      <a16:creationId xmlns:a16="http://schemas.microsoft.com/office/drawing/2014/main" id="{8563460F-2E6E-4F4A-8BED-82721F955B31}"/>
                    </a:ext>
                  </a:extLst>
                </p:cNvPr>
                <p:cNvGrpSpPr/>
                <p:nvPr/>
              </p:nvGrpSpPr>
              <p:grpSpPr>
                <a:xfrm>
                  <a:off x="2889843" y="3929312"/>
                  <a:ext cx="1725865" cy="40439"/>
                  <a:chOff x="2670261" y="3182904"/>
                  <a:chExt cx="1595351" cy="63500"/>
                </a:xfrm>
                <a:grpFill/>
              </p:grpSpPr>
              <p:sp>
                <p:nvSpPr>
                  <p:cNvPr id="123" name="Rounded Rectangle 391">
                    <a:extLst>
                      <a:ext uri="{FF2B5EF4-FFF2-40B4-BE49-F238E27FC236}">
                        <a16:creationId xmlns:a16="http://schemas.microsoft.com/office/drawing/2014/main" id="{038BC52F-908E-4DBB-8C24-B106D59F149E}"/>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2">
                    <a:extLst>
                      <a:ext uri="{FF2B5EF4-FFF2-40B4-BE49-F238E27FC236}">
                        <a16:creationId xmlns:a16="http://schemas.microsoft.com/office/drawing/2014/main" id="{280ADC60-5FE2-4170-A915-A2620FBDC881}"/>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7" name="Group 16">
              <a:extLst>
                <a:ext uri="{FF2B5EF4-FFF2-40B4-BE49-F238E27FC236}">
                  <a16:creationId xmlns:a16="http://schemas.microsoft.com/office/drawing/2014/main" id="{C9FC3EF3-80AF-41F1-BD2D-11F83BEC954F}"/>
                </a:ext>
              </a:extLst>
            </p:cNvPr>
            <p:cNvGrpSpPr/>
            <p:nvPr/>
          </p:nvGrpSpPr>
          <p:grpSpPr>
            <a:xfrm>
              <a:off x="4977054" y="3090838"/>
              <a:ext cx="2642747" cy="2269132"/>
              <a:chOff x="6807699" y="2868350"/>
              <a:chExt cx="3011526" cy="2585775"/>
            </a:xfrm>
          </p:grpSpPr>
          <p:sp>
            <p:nvSpPr>
              <p:cNvPr id="57" name="Freeform 69">
                <a:extLst>
                  <a:ext uri="{FF2B5EF4-FFF2-40B4-BE49-F238E27FC236}">
                    <a16:creationId xmlns:a16="http://schemas.microsoft.com/office/drawing/2014/main" id="{2576A47E-9055-4704-A7C9-AF53BB9FF8ED}"/>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70">
                <a:extLst>
                  <a:ext uri="{FF2B5EF4-FFF2-40B4-BE49-F238E27FC236}">
                    <a16:creationId xmlns:a16="http://schemas.microsoft.com/office/drawing/2014/main" id="{868A62BC-9083-41C4-8EB5-24612394481A}"/>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9" name="Group 58">
                <a:extLst>
                  <a:ext uri="{FF2B5EF4-FFF2-40B4-BE49-F238E27FC236}">
                    <a16:creationId xmlns:a16="http://schemas.microsoft.com/office/drawing/2014/main" id="{4E0ABD57-2B18-43A1-AA70-74268509CB7E}"/>
                  </a:ext>
                </a:extLst>
              </p:cNvPr>
              <p:cNvGrpSpPr/>
              <p:nvPr/>
            </p:nvGrpSpPr>
            <p:grpSpPr>
              <a:xfrm>
                <a:off x="7474486" y="3125343"/>
                <a:ext cx="1339121" cy="1825839"/>
                <a:chOff x="2475863" y="2530795"/>
                <a:chExt cx="2387147" cy="1825839"/>
              </a:xfrm>
              <a:solidFill>
                <a:schemeClr val="bg1">
                  <a:lumMod val="65000"/>
                </a:schemeClr>
              </a:solidFill>
            </p:grpSpPr>
            <p:sp>
              <p:nvSpPr>
                <p:cNvPr id="60" name="Rounded Rectangle 407">
                  <a:extLst>
                    <a:ext uri="{FF2B5EF4-FFF2-40B4-BE49-F238E27FC236}">
                      <a16:creationId xmlns:a16="http://schemas.microsoft.com/office/drawing/2014/main" id="{17E2ECB0-D7B8-4BE8-B15C-8BEC7532F82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408">
                  <a:extLst>
                    <a:ext uri="{FF2B5EF4-FFF2-40B4-BE49-F238E27FC236}">
                      <a16:creationId xmlns:a16="http://schemas.microsoft.com/office/drawing/2014/main" id="{FE95702B-1399-4C86-9644-91923C63FF6D}"/>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409">
                  <a:extLst>
                    <a:ext uri="{FF2B5EF4-FFF2-40B4-BE49-F238E27FC236}">
                      <a16:creationId xmlns:a16="http://schemas.microsoft.com/office/drawing/2014/main" id="{CBFD604E-C8B1-4F9F-914F-836EC524E5A3}"/>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4B5F8AC4-A37C-4A64-AA55-853056198C03}"/>
                    </a:ext>
                  </a:extLst>
                </p:cNvPr>
                <p:cNvGrpSpPr/>
                <p:nvPr/>
              </p:nvGrpSpPr>
              <p:grpSpPr>
                <a:xfrm>
                  <a:off x="2576330" y="2608172"/>
                  <a:ext cx="1640090" cy="40439"/>
                  <a:chOff x="2380456" y="2572537"/>
                  <a:chExt cx="1516062" cy="63500"/>
                </a:xfrm>
                <a:grpFill/>
              </p:grpSpPr>
              <p:sp>
                <p:nvSpPr>
                  <p:cNvPr id="94" name="Rounded Rectangle 441">
                    <a:extLst>
                      <a:ext uri="{FF2B5EF4-FFF2-40B4-BE49-F238E27FC236}">
                        <a16:creationId xmlns:a16="http://schemas.microsoft.com/office/drawing/2014/main" id="{97EDFAFE-5896-4E91-B1B2-8624CB529686}"/>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ounded Rectangle 442">
                    <a:extLst>
                      <a:ext uri="{FF2B5EF4-FFF2-40B4-BE49-F238E27FC236}">
                        <a16:creationId xmlns:a16="http://schemas.microsoft.com/office/drawing/2014/main" id="{709B9DB2-BD23-4A56-8B6C-975CA2D48698}"/>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411">
                  <a:extLst>
                    <a:ext uri="{FF2B5EF4-FFF2-40B4-BE49-F238E27FC236}">
                      <a16:creationId xmlns:a16="http://schemas.microsoft.com/office/drawing/2014/main" id="{8BE3EE28-8B37-4583-80A7-9AF3EF612DB4}"/>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412">
                  <a:extLst>
                    <a:ext uri="{FF2B5EF4-FFF2-40B4-BE49-F238E27FC236}">
                      <a16:creationId xmlns:a16="http://schemas.microsoft.com/office/drawing/2014/main" id="{364CD679-F90A-4C7D-8A5F-180EDFDE29D0}"/>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2BB31E8F-DBE5-4730-90A8-7845455DCB7B}"/>
                    </a:ext>
                  </a:extLst>
                </p:cNvPr>
                <p:cNvGrpSpPr/>
                <p:nvPr/>
              </p:nvGrpSpPr>
              <p:grpSpPr>
                <a:xfrm>
                  <a:off x="2701790" y="2762927"/>
                  <a:ext cx="2161220" cy="40439"/>
                  <a:chOff x="2496429" y="2811430"/>
                  <a:chExt cx="1997783" cy="63500"/>
                </a:xfrm>
                <a:grpFill/>
              </p:grpSpPr>
              <p:sp>
                <p:nvSpPr>
                  <p:cNvPr id="92" name="Rounded Rectangle 439">
                    <a:extLst>
                      <a:ext uri="{FF2B5EF4-FFF2-40B4-BE49-F238E27FC236}">
                        <a16:creationId xmlns:a16="http://schemas.microsoft.com/office/drawing/2014/main" id="{73835B0F-9CE0-48B9-942D-FB56250BBD9F}"/>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0">
                    <a:extLst>
                      <a:ext uri="{FF2B5EF4-FFF2-40B4-BE49-F238E27FC236}">
                        <a16:creationId xmlns:a16="http://schemas.microsoft.com/office/drawing/2014/main" id="{957F5A88-C1A3-4A01-9AAD-23A08863C241}"/>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414">
                  <a:extLst>
                    <a:ext uri="{FF2B5EF4-FFF2-40B4-BE49-F238E27FC236}">
                      <a16:creationId xmlns:a16="http://schemas.microsoft.com/office/drawing/2014/main" id="{C7CFD373-D4EB-49A8-8384-CCE37B2F9402}"/>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5">
                  <a:extLst>
                    <a:ext uri="{FF2B5EF4-FFF2-40B4-BE49-F238E27FC236}">
                      <a16:creationId xmlns:a16="http://schemas.microsoft.com/office/drawing/2014/main" id="{D9E127F7-715A-4FBE-996E-24B0B264DBAD}"/>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416">
                  <a:extLst>
                    <a:ext uri="{FF2B5EF4-FFF2-40B4-BE49-F238E27FC236}">
                      <a16:creationId xmlns:a16="http://schemas.microsoft.com/office/drawing/2014/main" id="{F759A7B3-A255-439F-8684-5445D305C33A}"/>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417">
                  <a:extLst>
                    <a:ext uri="{FF2B5EF4-FFF2-40B4-BE49-F238E27FC236}">
                      <a16:creationId xmlns:a16="http://schemas.microsoft.com/office/drawing/2014/main" id="{25F87349-AA85-42E1-9D66-42A63E4D8598}"/>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D3E3FCA7-20DC-40FD-B433-359E6BF0E03E}"/>
                    </a:ext>
                  </a:extLst>
                </p:cNvPr>
                <p:cNvGrpSpPr/>
                <p:nvPr/>
              </p:nvGrpSpPr>
              <p:grpSpPr>
                <a:xfrm>
                  <a:off x="2889843" y="2995059"/>
                  <a:ext cx="1725865" cy="40439"/>
                  <a:chOff x="2670261" y="3182904"/>
                  <a:chExt cx="1595351" cy="63500"/>
                </a:xfrm>
                <a:grpFill/>
              </p:grpSpPr>
              <p:sp>
                <p:nvSpPr>
                  <p:cNvPr id="90" name="Rounded Rectangle 437">
                    <a:extLst>
                      <a:ext uri="{FF2B5EF4-FFF2-40B4-BE49-F238E27FC236}">
                        <a16:creationId xmlns:a16="http://schemas.microsoft.com/office/drawing/2014/main" id="{C4A7B56F-D54F-436F-9230-58645189551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38">
                    <a:extLst>
                      <a:ext uri="{FF2B5EF4-FFF2-40B4-BE49-F238E27FC236}">
                        <a16:creationId xmlns:a16="http://schemas.microsoft.com/office/drawing/2014/main" id="{A4B1BBE0-DC44-4206-8E38-0E42A713862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Rounded Rectangle 419">
                  <a:extLst>
                    <a:ext uri="{FF2B5EF4-FFF2-40B4-BE49-F238E27FC236}">
                      <a16:creationId xmlns:a16="http://schemas.microsoft.com/office/drawing/2014/main" id="{AB50949D-71BD-4B95-997E-F7E15CC27483}"/>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420">
                  <a:extLst>
                    <a:ext uri="{FF2B5EF4-FFF2-40B4-BE49-F238E27FC236}">
                      <a16:creationId xmlns:a16="http://schemas.microsoft.com/office/drawing/2014/main" id="{DA068CA3-6F76-4AC9-9E6E-C01D255D5112}"/>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ounded Rectangle 421">
                  <a:extLst>
                    <a:ext uri="{FF2B5EF4-FFF2-40B4-BE49-F238E27FC236}">
                      <a16:creationId xmlns:a16="http://schemas.microsoft.com/office/drawing/2014/main" id="{D5D89AB1-7EBF-40FC-9EE7-86A028F962A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5" name="Group 74">
                  <a:extLst>
                    <a:ext uri="{FF2B5EF4-FFF2-40B4-BE49-F238E27FC236}">
                      <a16:creationId xmlns:a16="http://schemas.microsoft.com/office/drawing/2014/main" id="{FE22A04F-276F-43F4-ACE0-B0C57D34827A}"/>
                    </a:ext>
                  </a:extLst>
                </p:cNvPr>
                <p:cNvGrpSpPr/>
                <p:nvPr/>
              </p:nvGrpSpPr>
              <p:grpSpPr>
                <a:xfrm>
                  <a:off x="2576330" y="3542425"/>
                  <a:ext cx="1640090" cy="40439"/>
                  <a:chOff x="2380456" y="2572537"/>
                  <a:chExt cx="1516062" cy="63500"/>
                </a:xfrm>
                <a:grpFill/>
              </p:grpSpPr>
              <p:sp>
                <p:nvSpPr>
                  <p:cNvPr id="88" name="Rounded Rectangle 435">
                    <a:extLst>
                      <a:ext uri="{FF2B5EF4-FFF2-40B4-BE49-F238E27FC236}">
                        <a16:creationId xmlns:a16="http://schemas.microsoft.com/office/drawing/2014/main" id="{4EBB1402-AE22-4246-BCD8-15618BB47DC2}"/>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6">
                    <a:extLst>
                      <a:ext uri="{FF2B5EF4-FFF2-40B4-BE49-F238E27FC236}">
                        <a16:creationId xmlns:a16="http://schemas.microsoft.com/office/drawing/2014/main" id="{07C2D87D-52B9-4BF7-A195-7865B6324868}"/>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6" name="Rounded Rectangle 423">
                  <a:extLst>
                    <a:ext uri="{FF2B5EF4-FFF2-40B4-BE49-F238E27FC236}">
                      <a16:creationId xmlns:a16="http://schemas.microsoft.com/office/drawing/2014/main" id="{3D896DE2-2498-46B7-9DC8-B7DAD0E733DB}"/>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424">
                  <a:extLst>
                    <a:ext uri="{FF2B5EF4-FFF2-40B4-BE49-F238E27FC236}">
                      <a16:creationId xmlns:a16="http://schemas.microsoft.com/office/drawing/2014/main" id="{FA959379-3861-4FD7-A8D8-D92FB185E7AD}"/>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8" name="Group 77">
                  <a:extLst>
                    <a:ext uri="{FF2B5EF4-FFF2-40B4-BE49-F238E27FC236}">
                      <a16:creationId xmlns:a16="http://schemas.microsoft.com/office/drawing/2014/main" id="{51BCFA7F-B567-4A82-9F84-B9FEF045317E}"/>
                    </a:ext>
                  </a:extLst>
                </p:cNvPr>
                <p:cNvGrpSpPr/>
                <p:nvPr/>
              </p:nvGrpSpPr>
              <p:grpSpPr>
                <a:xfrm>
                  <a:off x="2701790" y="3697180"/>
                  <a:ext cx="2161220" cy="40439"/>
                  <a:chOff x="2496429" y="2811430"/>
                  <a:chExt cx="1997783" cy="63500"/>
                </a:xfrm>
                <a:grpFill/>
              </p:grpSpPr>
              <p:sp>
                <p:nvSpPr>
                  <p:cNvPr id="86" name="Rounded Rectangle 433">
                    <a:extLst>
                      <a:ext uri="{FF2B5EF4-FFF2-40B4-BE49-F238E27FC236}">
                        <a16:creationId xmlns:a16="http://schemas.microsoft.com/office/drawing/2014/main" id="{74DAD537-3B3C-41DF-B315-8C3CABA9BB7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4">
                    <a:extLst>
                      <a:ext uri="{FF2B5EF4-FFF2-40B4-BE49-F238E27FC236}">
                        <a16:creationId xmlns:a16="http://schemas.microsoft.com/office/drawing/2014/main" id="{23B5B004-F57B-4884-ADB4-0B05A33C8B35}"/>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9" name="Rounded Rectangle 426">
                  <a:extLst>
                    <a:ext uri="{FF2B5EF4-FFF2-40B4-BE49-F238E27FC236}">
                      <a16:creationId xmlns:a16="http://schemas.microsoft.com/office/drawing/2014/main" id="{B1D78ABF-9962-41DC-96B6-FB2BF1EF74A4}"/>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7">
                  <a:extLst>
                    <a:ext uri="{FF2B5EF4-FFF2-40B4-BE49-F238E27FC236}">
                      <a16:creationId xmlns:a16="http://schemas.microsoft.com/office/drawing/2014/main" id="{B9034538-B0EB-4F00-9BA2-653485116E2F}"/>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ounded Rectangle 428">
                  <a:extLst>
                    <a:ext uri="{FF2B5EF4-FFF2-40B4-BE49-F238E27FC236}">
                      <a16:creationId xmlns:a16="http://schemas.microsoft.com/office/drawing/2014/main" id="{D19D6B30-0D0A-408C-8C01-4FB639CC0723}"/>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ounded Rectangle 429">
                  <a:extLst>
                    <a:ext uri="{FF2B5EF4-FFF2-40B4-BE49-F238E27FC236}">
                      <a16:creationId xmlns:a16="http://schemas.microsoft.com/office/drawing/2014/main" id="{86A4C4EC-DD4C-4F85-AE3A-EF9C1D9D47B7}"/>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3" name="Group 82">
                  <a:extLst>
                    <a:ext uri="{FF2B5EF4-FFF2-40B4-BE49-F238E27FC236}">
                      <a16:creationId xmlns:a16="http://schemas.microsoft.com/office/drawing/2014/main" id="{C407F0A9-A3F7-48C1-8BBF-4A97102C9263}"/>
                    </a:ext>
                  </a:extLst>
                </p:cNvPr>
                <p:cNvGrpSpPr/>
                <p:nvPr/>
              </p:nvGrpSpPr>
              <p:grpSpPr>
                <a:xfrm>
                  <a:off x="2889843" y="3929312"/>
                  <a:ext cx="1725865" cy="40439"/>
                  <a:chOff x="2670261" y="3182904"/>
                  <a:chExt cx="1595351" cy="63500"/>
                </a:xfrm>
                <a:grpFill/>
              </p:grpSpPr>
              <p:sp>
                <p:nvSpPr>
                  <p:cNvPr id="84" name="Rounded Rectangle 431">
                    <a:extLst>
                      <a:ext uri="{FF2B5EF4-FFF2-40B4-BE49-F238E27FC236}">
                        <a16:creationId xmlns:a16="http://schemas.microsoft.com/office/drawing/2014/main" id="{B0A4A6EB-6CD1-4799-9772-4238AC078E5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2">
                    <a:extLst>
                      <a:ext uri="{FF2B5EF4-FFF2-40B4-BE49-F238E27FC236}">
                        <a16:creationId xmlns:a16="http://schemas.microsoft.com/office/drawing/2014/main" id="{44DA65CC-C4DA-4F73-9094-9E7CB541E76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8" name="Freeform 71">
              <a:extLst>
                <a:ext uri="{FF2B5EF4-FFF2-40B4-BE49-F238E27FC236}">
                  <a16:creationId xmlns:a16="http://schemas.microsoft.com/office/drawing/2014/main" id="{7975E51A-131F-490B-9633-BE352C6361E7}"/>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72">
              <a:extLst>
                <a:ext uri="{FF2B5EF4-FFF2-40B4-BE49-F238E27FC236}">
                  <a16:creationId xmlns:a16="http://schemas.microsoft.com/office/drawing/2014/main" id="{F37B3EA2-46DB-4254-9E7D-24F06BF219EB}"/>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20" name="Group 19">
              <a:extLst>
                <a:ext uri="{FF2B5EF4-FFF2-40B4-BE49-F238E27FC236}">
                  <a16:creationId xmlns:a16="http://schemas.microsoft.com/office/drawing/2014/main" id="{F7CD2246-32BC-4A60-A11B-C43C778A59AF}"/>
                </a:ext>
              </a:extLst>
            </p:cNvPr>
            <p:cNvGrpSpPr/>
            <p:nvPr/>
          </p:nvGrpSpPr>
          <p:grpSpPr>
            <a:xfrm>
              <a:off x="4503432" y="2502241"/>
              <a:ext cx="1175138" cy="1904129"/>
              <a:chOff x="2475863" y="2530795"/>
              <a:chExt cx="2387147" cy="1825839"/>
            </a:xfrm>
          </p:grpSpPr>
          <p:sp>
            <p:nvSpPr>
              <p:cNvPr id="21" name="Rounded Rectangle 446">
                <a:extLst>
                  <a:ext uri="{FF2B5EF4-FFF2-40B4-BE49-F238E27FC236}">
                    <a16:creationId xmlns:a16="http://schemas.microsoft.com/office/drawing/2014/main" id="{1A0006DD-F2C1-4F36-9386-A947E6C85FD8}"/>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ounded Rectangle 447">
                <a:extLst>
                  <a:ext uri="{FF2B5EF4-FFF2-40B4-BE49-F238E27FC236}">
                    <a16:creationId xmlns:a16="http://schemas.microsoft.com/office/drawing/2014/main" id="{CA60D94C-ECD3-4AF2-B9BE-8DF915F4C1E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448">
                <a:extLst>
                  <a:ext uri="{FF2B5EF4-FFF2-40B4-BE49-F238E27FC236}">
                    <a16:creationId xmlns:a16="http://schemas.microsoft.com/office/drawing/2014/main" id="{21204488-6F7D-463F-B959-030DB1D94C41}"/>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31ACE2BF-F5CC-45FB-93E4-291CDA14FE09}"/>
                  </a:ext>
                </a:extLst>
              </p:cNvPr>
              <p:cNvGrpSpPr/>
              <p:nvPr/>
            </p:nvGrpSpPr>
            <p:grpSpPr>
              <a:xfrm>
                <a:off x="2576330" y="2608172"/>
                <a:ext cx="1640090" cy="40439"/>
                <a:chOff x="2380456" y="2572537"/>
                <a:chExt cx="1516062" cy="63500"/>
              </a:xfrm>
              <a:solidFill>
                <a:schemeClr val="accent2"/>
              </a:solidFill>
            </p:grpSpPr>
            <p:sp>
              <p:nvSpPr>
                <p:cNvPr id="55" name="Rounded Rectangle 480">
                  <a:extLst>
                    <a:ext uri="{FF2B5EF4-FFF2-40B4-BE49-F238E27FC236}">
                      <a16:creationId xmlns:a16="http://schemas.microsoft.com/office/drawing/2014/main" id="{DBE2E555-109D-485C-9BA7-AE7084CE846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ounded Rectangle 481">
                  <a:extLst>
                    <a:ext uri="{FF2B5EF4-FFF2-40B4-BE49-F238E27FC236}">
                      <a16:creationId xmlns:a16="http://schemas.microsoft.com/office/drawing/2014/main" id="{4AC1FAB1-615E-4E33-B2DC-8786BE6659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Rounded Rectangle 450">
                <a:extLst>
                  <a:ext uri="{FF2B5EF4-FFF2-40B4-BE49-F238E27FC236}">
                    <a16:creationId xmlns:a16="http://schemas.microsoft.com/office/drawing/2014/main" id="{1DF203C5-EBD0-484D-B6DA-6D58205B15F9}"/>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451">
                <a:extLst>
                  <a:ext uri="{FF2B5EF4-FFF2-40B4-BE49-F238E27FC236}">
                    <a16:creationId xmlns:a16="http://schemas.microsoft.com/office/drawing/2014/main" id="{FA05621D-0B36-4652-9D99-9D01366E37AE}"/>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1BFA01B0-EA28-45B5-8235-557ABE1DA729}"/>
                  </a:ext>
                </a:extLst>
              </p:cNvPr>
              <p:cNvGrpSpPr/>
              <p:nvPr/>
            </p:nvGrpSpPr>
            <p:grpSpPr>
              <a:xfrm>
                <a:off x="2701790" y="2762927"/>
                <a:ext cx="2161220" cy="40439"/>
                <a:chOff x="2496429" y="2811430"/>
                <a:chExt cx="1997783" cy="63500"/>
              </a:xfrm>
              <a:solidFill>
                <a:schemeClr val="accent2"/>
              </a:solidFill>
            </p:grpSpPr>
            <p:sp>
              <p:nvSpPr>
                <p:cNvPr id="53" name="Rounded Rectangle 478">
                  <a:extLst>
                    <a:ext uri="{FF2B5EF4-FFF2-40B4-BE49-F238E27FC236}">
                      <a16:creationId xmlns:a16="http://schemas.microsoft.com/office/drawing/2014/main" id="{424A599C-1E01-4E1E-BB96-35AD2A1FA77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79">
                  <a:extLst>
                    <a:ext uri="{FF2B5EF4-FFF2-40B4-BE49-F238E27FC236}">
                      <a16:creationId xmlns:a16="http://schemas.microsoft.com/office/drawing/2014/main" id="{1C0F9E48-4A5D-48FF-A625-9D52CD1E0CAF}"/>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Rounded Rectangle 453">
                <a:extLst>
                  <a:ext uri="{FF2B5EF4-FFF2-40B4-BE49-F238E27FC236}">
                    <a16:creationId xmlns:a16="http://schemas.microsoft.com/office/drawing/2014/main" id="{CB0FBD56-6DE4-4503-BB15-E115B317FF77}"/>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4">
                <a:extLst>
                  <a:ext uri="{FF2B5EF4-FFF2-40B4-BE49-F238E27FC236}">
                    <a16:creationId xmlns:a16="http://schemas.microsoft.com/office/drawing/2014/main" id="{55B5F68E-D504-41F9-9D2D-615A58E6A30E}"/>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ounded Rectangle 455">
                <a:extLst>
                  <a:ext uri="{FF2B5EF4-FFF2-40B4-BE49-F238E27FC236}">
                    <a16:creationId xmlns:a16="http://schemas.microsoft.com/office/drawing/2014/main" id="{AF5FA85B-614B-46DB-8FDA-56F73262143D}"/>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ounded Rectangle 456">
                <a:extLst>
                  <a:ext uri="{FF2B5EF4-FFF2-40B4-BE49-F238E27FC236}">
                    <a16:creationId xmlns:a16="http://schemas.microsoft.com/office/drawing/2014/main" id="{E043F08C-F34A-49A0-9B09-2F9275687E72}"/>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9F68ED7C-D016-411B-8572-856F4649D3DB}"/>
                  </a:ext>
                </a:extLst>
              </p:cNvPr>
              <p:cNvGrpSpPr/>
              <p:nvPr/>
            </p:nvGrpSpPr>
            <p:grpSpPr>
              <a:xfrm>
                <a:off x="2889843" y="2995059"/>
                <a:ext cx="1725865" cy="40439"/>
                <a:chOff x="2670261" y="3182904"/>
                <a:chExt cx="1595351" cy="63500"/>
              </a:xfrm>
              <a:solidFill>
                <a:schemeClr val="accent3"/>
              </a:solidFill>
            </p:grpSpPr>
            <p:sp>
              <p:nvSpPr>
                <p:cNvPr id="51" name="Rounded Rectangle 476">
                  <a:extLst>
                    <a:ext uri="{FF2B5EF4-FFF2-40B4-BE49-F238E27FC236}">
                      <a16:creationId xmlns:a16="http://schemas.microsoft.com/office/drawing/2014/main" id="{D2CF62ED-900F-4B78-885F-E85C642A5B6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7">
                  <a:extLst>
                    <a:ext uri="{FF2B5EF4-FFF2-40B4-BE49-F238E27FC236}">
                      <a16:creationId xmlns:a16="http://schemas.microsoft.com/office/drawing/2014/main" id="{9F6CF1CF-712E-4A08-8105-BA164A52E7B0}"/>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Rounded Rectangle 458">
                <a:extLst>
                  <a:ext uri="{FF2B5EF4-FFF2-40B4-BE49-F238E27FC236}">
                    <a16:creationId xmlns:a16="http://schemas.microsoft.com/office/drawing/2014/main" id="{2AFAB651-6C5E-487F-ADD8-7D954793D161}"/>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459">
                <a:extLst>
                  <a:ext uri="{FF2B5EF4-FFF2-40B4-BE49-F238E27FC236}">
                    <a16:creationId xmlns:a16="http://schemas.microsoft.com/office/drawing/2014/main" id="{3DAB0ABA-51A2-4ADE-8F14-DA299330932D}"/>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ounded Rectangle 460">
                <a:extLst>
                  <a:ext uri="{FF2B5EF4-FFF2-40B4-BE49-F238E27FC236}">
                    <a16:creationId xmlns:a16="http://schemas.microsoft.com/office/drawing/2014/main" id="{6492683A-DB80-41DE-9790-56D132E7CE8C}"/>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FF710B0E-54BA-46C8-8D89-2E4B1D4F1C45}"/>
                  </a:ext>
                </a:extLst>
              </p:cNvPr>
              <p:cNvGrpSpPr/>
              <p:nvPr/>
            </p:nvGrpSpPr>
            <p:grpSpPr>
              <a:xfrm>
                <a:off x="2576330" y="3542425"/>
                <a:ext cx="1640090" cy="40439"/>
                <a:chOff x="2380456" y="2572537"/>
                <a:chExt cx="1516062" cy="63500"/>
              </a:xfrm>
              <a:solidFill>
                <a:schemeClr val="accent2"/>
              </a:solidFill>
            </p:grpSpPr>
            <p:sp>
              <p:nvSpPr>
                <p:cNvPr id="49" name="Rounded Rectangle 474">
                  <a:extLst>
                    <a:ext uri="{FF2B5EF4-FFF2-40B4-BE49-F238E27FC236}">
                      <a16:creationId xmlns:a16="http://schemas.microsoft.com/office/drawing/2014/main" id="{F225C25F-F2B0-46DA-A06C-BFF2B18119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5">
                  <a:extLst>
                    <a:ext uri="{FF2B5EF4-FFF2-40B4-BE49-F238E27FC236}">
                      <a16:creationId xmlns:a16="http://schemas.microsoft.com/office/drawing/2014/main" id="{ACF50F55-93DF-4F14-8BAC-6AE90B40E1E5}"/>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7" name="Rounded Rectangle 462">
                <a:extLst>
                  <a:ext uri="{FF2B5EF4-FFF2-40B4-BE49-F238E27FC236}">
                    <a16:creationId xmlns:a16="http://schemas.microsoft.com/office/drawing/2014/main" id="{EE8E3BB9-4DCD-4DFE-A71A-DA7B779410C2}"/>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ounded Rectangle 463">
                <a:extLst>
                  <a:ext uri="{FF2B5EF4-FFF2-40B4-BE49-F238E27FC236}">
                    <a16:creationId xmlns:a16="http://schemas.microsoft.com/office/drawing/2014/main" id="{A1B76CFC-B1F9-4693-A767-656DB372A1D7}"/>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5BE798AC-A502-469C-AE42-4D5290B638FE}"/>
                  </a:ext>
                </a:extLst>
              </p:cNvPr>
              <p:cNvGrpSpPr/>
              <p:nvPr/>
            </p:nvGrpSpPr>
            <p:grpSpPr>
              <a:xfrm>
                <a:off x="2701790" y="3697180"/>
                <a:ext cx="2161220" cy="40439"/>
                <a:chOff x="2496429" y="2811430"/>
                <a:chExt cx="1997783" cy="63500"/>
              </a:xfrm>
              <a:solidFill>
                <a:schemeClr val="tx2"/>
              </a:solidFill>
            </p:grpSpPr>
            <p:sp>
              <p:nvSpPr>
                <p:cNvPr id="47" name="Rounded Rectangle 472">
                  <a:extLst>
                    <a:ext uri="{FF2B5EF4-FFF2-40B4-BE49-F238E27FC236}">
                      <a16:creationId xmlns:a16="http://schemas.microsoft.com/office/drawing/2014/main" id="{175FF67A-41A2-4D96-94A1-E285FDE7CD0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3">
                  <a:extLst>
                    <a:ext uri="{FF2B5EF4-FFF2-40B4-BE49-F238E27FC236}">
                      <a16:creationId xmlns:a16="http://schemas.microsoft.com/office/drawing/2014/main" id="{E24B04C6-C64F-4DD8-8B61-1FAC479114AF}"/>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Rounded Rectangle 465">
                <a:extLst>
                  <a:ext uri="{FF2B5EF4-FFF2-40B4-BE49-F238E27FC236}">
                    <a16:creationId xmlns:a16="http://schemas.microsoft.com/office/drawing/2014/main" id="{8A2BCC1D-F561-4A47-AB93-2DCDC7B48CCF}"/>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6">
                <a:extLst>
                  <a:ext uri="{FF2B5EF4-FFF2-40B4-BE49-F238E27FC236}">
                    <a16:creationId xmlns:a16="http://schemas.microsoft.com/office/drawing/2014/main" id="{A50B70A3-6C65-49FD-9B94-A39BAA0B80B3}"/>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67">
                <a:extLst>
                  <a:ext uri="{FF2B5EF4-FFF2-40B4-BE49-F238E27FC236}">
                    <a16:creationId xmlns:a16="http://schemas.microsoft.com/office/drawing/2014/main" id="{DEB4A382-C982-4E9F-98F7-88CDE6500BFF}"/>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68">
                <a:extLst>
                  <a:ext uri="{FF2B5EF4-FFF2-40B4-BE49-F238E27FC236}">
                    <a16:creationId xmlns:a16="http://schemas.microsoft.com/office/drawing/2014/main" id="{B95A3402-6671-4733-A63F-660B73247ACC}"/>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a:extLst>
                  <a:ext uri="{FF2B5EF4-FFF2-40B4-BE49-F238E27FC236}">
                    <a16:creationId xmlns:a16="http://schemas.microsoft.com/office/drawing/2014/main" id="{5FDAF573-D51A-4D2B-80B9-41F06A1CA2BE}"/>
                  </a:ext>
                </a:extLst>
              </p:cNvPr>
              <p:cNvGrpSpPr/>
              <p:nvPr/>
            </p:nvGrpSpPr>
            <p:grpSpPr>
              <a:xfrm>
                <a:off x="2889843" y="3929312"/>
                <a:ext cx="1725865" cy="40439"/>
                <a:chOff x="2670261" y="3182904"/>
                <a:chExt cx="1595351" cy="63500"/>
              </a:xfrm>
              <a:solidFill>
                <a:schemeClr val="accent3"/>
              </a:solidFill>
            </p:grpSpPr>
            <p:sp>
              <p:nvSpPr>
                <p:cNvPr id="45" name="Rounded Rectangle 470">
                  <a:extLst>
                    <a:ext uri="{FF2B5EF4-FFF2-40B4-BE49-F238E27FC236}">
                      <a16:creationId xmlns:a16="http://schemas.microsoft.com/office/drawing/2014/main" id="{1EBC1134-6EF7-40E2-AC8F-AD9F4D854FD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1">
                  <a:extLst>
                    <a:ext uri="{FF2B5EF4-FFF2-40B4-BE49-F238E27FC236}">
                      <a16:creationId xmlns:a16="http://schemas.microsoft.com/office/drawing/2014/main" id="{44250079-EBDB-4F1D-9F08-8F01A83293D1}"/>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4336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a Control Class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Tree>
    <p:extLst>
      <p:ext uri="{BB962C8B-B14F-4D97-AF65-F5344CB8AC3E}">
        <p14:creationId xmlns:p14="http://schemas.microsoft.com/office/powerpoint/2010/main" val="82707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923330"/>
          </a:xfrm>
          <a:prstGeom prst="rect">
            <a:avLst/>
          </a:prstGeom>
          <a:noFill/>
        </p:spPr>
        <p:txBody>
          <a:bodyPr wrap="square" rtlCol="0">
            <a:spAutoFit/>
          </a:bodyPr>
          <a:lstStyle/>
          <a:p>
            <a:pPr marL="285750" indent="-285750">
              <a:buFontTx/>
              <a:buChar char="-"/>
            </a:pPr>
            <a:r>
              <a:rPr lang="en-US" dirty="0"/>
              <a:t>In this exercise we will create a js View.</a:t>
            </a:r>
          </a:p>
          <a:p>
            <a:pPr marL="285750" indent="-285750">
              <a:buFontTx/>
              <a:buChar char="-"/>
            </a:pPr>
            <a:r>
              <a:rPr lang="en-US" dirty="0"/>
              <a:t>Adding some buttons and input field in the view.</a:t>
            </a:r>
          </a:p>
          <a:p>
            <a:pPr marL="285750" indent="-285750">
              <a:buFontTx/>
              <a:buChar char="-"/>
            </a:pPr>
            <a:r>
              <a:rPr lang="en-US" dirty="0"/>
              <a:t>On Button press showing a alert popup</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1200329"/>
          </a:xfrm>
          <a:prstGeom prst="rect">
            <a:avLst/>
          </a:prstGeom>
          <a:noFill/>
        </p:spPr>
        <p:txBody>
          <a:bodyPr wrap="square" rtlCol="0">
            <a:spAutoFit/>
          </a:bodyPr>
          <a:lstStyle/>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Main.controller.js</a:t>
            </a:r>
            <a:endParaRPr lang="en-US" dirty="0"/>
          </a:p>
          <a:p>
            <a:pPr marL="285750" indent="-285750">
              <a:buFontTx/>
              <a:buChar char="-"/>
            </a:pPr>
            <a:r>
              <a:rPr lang="en-US" dirty="0">
                <a:hlinkClick r:id="rId6"/>
              </a:rPr>
              <a:t>Main.view.js</a:t>
            </a:r>
            <a:endParaRPr lang="en-US" dirty="0"/>
          </a:p>
        </p:txBody>
      </p:sp>
    </p:spTree>
    <p:extLst>
      <p:ext uri="{BB962C8B-B14F-4D97-AF65-F5344CB8AC3E}">
        <p14:creationId xmlns:p14="http://schemas.microsoft.com/office/powerpoint/2010/main" val="68085340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10519</TotalTime>
  <Words>1809</Words>
  <Application>Microsoft Office PowerPoint</Application>
  <PresentationFormat>Widescreen</PresentationFormat>
  <Paragraphs>371</Paragraphs>
  <Slides>28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621</cp:revision>
  <dcterms:created xsi:type="dcterms:W3CDTF">2016-07-10T03:33:26Z</dcterms:created>
  <dcterms:modified xsi:type="dcterms:W3CDTF">2021-05-25T17:19:26Z</dcterms:modified>
</cp:coreProperties>
</file>